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7d0fd15b1d_9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17d0fd15b1d_9_1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7d0fd15b1d_9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17d0fd15b1d_9_1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7d0fd15b1d_9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17d0fd15b1d_9_15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7d0fd15b1d_6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17d0fd15b1d_6_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7d0fd15b1d_9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17d0fd15b1d_9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7d0fd15b1d_6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17d0fd15b1d_6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7d0fd15b1d_9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17d0fd15b1d_9_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7d0fd15b1d_9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17d0fd15b1d_9_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7d0fd15b1d_9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17d0fd15b1d_9_20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7d0fd15b1d_9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17d0fd15b1d_9_1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© Templateswise.com - Recycling PPT">
  <p:cSld name="© Templateswise.com - Recycling PPT">
    <p:bg>
      <p:bgPr>
        <a:solidFill>
          <a:schemeClr val="lt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2"/>
          <p:cNvGrpSpPr/>
          <p:nvPr/>
        </p:nvGrpSpPr>
        <p:grpSpPr>
          <a:xfrm>
            <a:off x="4763" y="3175"/>
            <a:ext cx="9134475" cy="3489325"/>
            <a:chOff x="4763" y="3175"/>
            <a:chExt cx="9134475" cy="3489325"/>
          </a:xfrm>
        </p:grpSpPr>
        <p:sp>
          <p:nvSpPr>
            <p:cNvPr id="17" name="Google Shape;17;p2"/>
            <p:cNvSpPr/>
            <p:nvPr/>
          </p:nvSpPr>
          <p:spPr>
            <a:xfrm>
              <a:off x="4763" y="3175"/>
              <a:ext cx="9134475" cy="3489325"/>
            </a:xfrm>
            <a:custGeom>
              <a:rect b="b" l="l" r="r" t="t"/>
              <a:pathLst>
                <a:path extrusionOk="0" h="4396" w="11506">
                  <a:moveTo>
                    <a:pt x="11506" y="0"/>
                  </a:moveTo>
                  <a:lnTo>
                    <a:pt x="11506" y="3890"/>
                  </a:lnTo>
                  <a:lnTo>
                    <a:pt x="0" y="4396"/>
                  </a:lnTo>
                  <a:lnTo>
                    <a:pt x="0" y="0"/>
                  </a:lnTo>
                  <a:lnTo>
                    <a:pt x="11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4763" y="279400"/>
              <a:ext cx="9134475" cy="1611313"/>
              <a:chOff x="4763" y="279400"/>
              <a:chExt cx="9134475" cy="1611313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4763" y="460375"/>
                <a:ext cx="5397500" cy="1430338"/>
              </a:xfrm>
              <a:custGeom>
                <a:rect b="b" l="l" r="r" t="t"/>
                <a:pathLst>
                  <a:path extrusionOk="0" h="1801" w="6799">
                    <a:moveTo>
                      <a:pt x="6799" y="58"/>
                    </a:moveTo>
                    <a:lnTo>
                      <a:pt x="6799" y="1072"/>
                    </a:lnTo>
                    <a:lnTo>
                      <a:pt x="6417" y="1072"/>
                    </a:lnTo>
                    <a:lnTo>
                      <a:pt x="6417" y="1484"/>
                    </a:lnTo>
                    <a:lnTo>
                      <a:pt x="6145" y="1484"/>
                    </a:lnTo>
                    <a:lnTo>
                      <a:pt x="6145" y="1438"/>
                    </a:lnTo>
                    <a:lnTo>
                      <a:pt x="6109" y="1438"/>
                    </a:lnTo>
                    <a:lnTo>
                      <a:pt x="6109" y="1511"/>
                    </a:lnTo>
                    <a:lnTo>
                      <a:pt x="5941" y="1511"/>
                    </a:lnTo>
                    <a:lnTo>
                      <a:pt x="5941" y="1622"/>
                    </a:lnTo>
                    <a:lnTo>
                      <a:pt x="5896" y="1622"/>
                    </a:lnTo>
                    <a:lnTo>
                      <a:pt x="5896" y="1446"/>
                    </a:lnTo>
                    <a:lnTo>
                      <a:pt x="5709" y="1446"/>
                    </a:lnTo>
                    <a:lnTo>
                      <a:pt x="5709" y="279"/>
                    </a:lnTo>
                    <a:lnTo>
                      <a:pt x="5671" y="279"/>
                    </a:lnTo>
                    <a:lnTo>
                      <a:pt x="5671" y="139"/>
                    </a:lnTo>
                    <a:lnTo>
                      <a:pt x="5476" y="56"/>
                    </a:lnTo>
                    <a:lnTo>
                      <a:pt x="5383" y="35"/>
                    </a:lnTo>
                    <a:lnTo>
                      <a:pt x="5383" y="0"/>
                    </a:lnTo>
                    <a:lnTo>
                      <a:pt x="5289" y="0"/>
                    </a:lnTo>
                    <a:lnTo>
                      <a:pt x="5289" y="35"/>
                    </a:lnTo>
                    <a:lnTo>
                      <a:pt x="5113" y="35"/>
                    </a:lnTo>
                    <a:lnTo>
                      <a:pt x="5113" y="215"/>
                    </a:lnTo>
                    <a:lnTo>
                      <a:pt x="5095" y="215"/>
                    </a:lnTo>
                    <a:lnTo>
                      <a:pt x="5095" y="1241"/>
                    </a:lnTo>
                    <a:lnTo>
                      <a:pt x="4954" y="1241"/>
                    </a:lnTo>
                    <a:lnTo>
                      <a:pt x="4954" y="952"/>
                    </a:lnTo>
                    <a:lnTo>
                      <a:pt x="4945" y="942"/>
                    </a:lnTo>
                    <a:lnTo>
                      <a:pt x="4919" y="942"/>
                    </a:lnTo>
                    <a:lnTo>
                      <a:pt x="4898" y="934"/>
                    </a:lnTo>
                    <a:lnTo>
                      <a:pt x="4898" y="620"/>
                    </a:lnTo>
                    <a:lnTo>
                      <a:pt x="4890" y="611"/>
                    </a:lnTo>
                    <a:lnTo>
                      <a:pt x="4685" y="611"/>
                    </a:lnTo>
                    <a:lnTo>
                      <a:pt x="4667" y="620"/>
                    </a:lnTo>
                    <a:lnTo>
                      <a:pt x="4667" y="654"/>
                    </a:lnTo>
                    <a:lnTo>
                      <a:pt x="4656" y="662"/>
                    </a:lnTo>
                    <a:lnTo>
                      <a:pt x="4656" y="914"/>
                    </a:lnTo>
                    <a:lnTo>
                      <a:pt x="4638" y="934"/>
                    </a:lnTo>
                    <a:lnTo>
                      <a:pt x="4592" y="934"/>
                    </a:lnTo>
                    <a:lnTo>
                      <a:pt x="4592" y="960"/>
                    </a:lnTo>
                    <a:lnTo>
                      <a:pt x="4534" y="960"/>
                    </a:lnTo>
                    <a:lnTo>
                      <a:pt x="4534" y="1353"/>
                    </a:lnTo>
                    <a:lnTo>
                      <a:pt x="4462" y="1353"/>
                    </a:lnTo>
                    <a:lnTo>
                      <a:pt x="4462" y="1316"/>
                    </a:lnTo>
                    <a:lnTo>
                      <a:pt x="4369" y="1316"/>
                    </a:lnTo>
                    <a:lnTo>
                      <a:pt x="4369" y="1165"/>
                    </a:lnTo>
                    <a:lnTo>
                      <a:pt x="3894" y="1165"/>
                    </a:lnTo>
                    <a:lnTo>
                      <a:pt x="3894" y="813"/>
                    </a:lnTo>
                    <a:lnTo>
                      <a:pt x="3614" y="813"/>
                    </a:lnTo>
                    <a:lnTo>
                      <a:pt x="3614" y="756"/>
                    </a:lnTo>
                    <a:lnTo>
                      <a:pt x="3409" y="756"/>
                    </a:lnTo>
                    <a:lnTo>
                      <a:pt x="3409" y="1157"/>
                    </a:lnTo>
                    <a:lnTo>
                      <a:pt x="3250" y="1157"/>
                    </a:lnTo>
                    <a:lnTo>
                      <a:pt x="3250" y="1139"/>
                    </a:lnTo>
                    <a:lnTo>
                      <a:pt x="3204" y="1139"/>
                    </a:lnTo>
                    <a:lnTo>
                      <a:pt x="3204" y="1511"/>
                    </a:lnTo>
                    <a:lnTo>
                      <a:pt x="3168" y="1492"/>
                    </a:lnTo>
                    <a:lnTo>
                      <a:pt x="3168" y="565"/>
                    </a:lnTo>
                    <a:lnTo>
                      <a:pt x="2989" y="565"/>
                    </a:lnTo>
                    <a:lnTo>
                      <a:pt x="2989" y="471"/>
                    </a:lnTo>
                    <a:lnTo>
                      <a:pt x="2925" y="471"/>
                    </a:lnTo>
                    <a:lnTo>
                      <a:pt x="2925" y="378"/>
                    </a:lnTo>
                    <a:lnTo>
                      <a:pt x="2813" y="303"/>
                    </a:lnTo>
                    <a:lnTo>
                      <a:pt x="2748" y="341"/>
                    </a:lnTo>
                    <a:lnTo>
                      <a:pt x="2748" y="593"/>
                    </a:lnTo>
                    <a:lnTo>
                      <a:pt x="2729" y="593"/>
                    </a:lnTo>
                    <a:lnTo>
                      <a:pt x="2729" y="1165"/>
                    </a:lnTo>
                    <a:lnTo>
                      <a:pt x="2702" y="1165"/>
                    </a:lnTo>
                    <a:lnTo>
                      <a:pt x="2702" y="1324"/>
                    </a:lnTo>
                    <a:lnTo>
                      <a:pt x="2673" y="1324"/>
                    </a:lnTo>
                    <a:lnTo>
                      <a:pt x="2673" y="1428"/>
                    </a:lnTo>
                    <a:lnTo>
                      <a:pt x="2654" y="1428"/>
                    </a:lnTo>
                    <a:lnTo>
                      <a:pt x="2654" y="1697"/>
                    </a:lnTo>
                    <a:lnTo>
                      <a:pt x="2572" y="1697"/>
                    </a:lnTo>
                    <a:lnTo>
                      <a:pt x="2572" y="1576"/>
                    </a:lnTo>
                    <a:lnTo>
                      <a:pt x="2450" y="1576"/>
                    </a:lnTo>
                    <a:lnTo>
                      <a:pt x="2450" y="642"/>
                    </a:lnTo>
                    <a:lnTo>
                      <a:pt x="2348" y="642"/>
                    </a:lnTo>
                    <a:lnTo>
                      <a:pt x="2348" y="547"/>
                    </a:lnTo>
                    <a:lnTo>
                      <a:pt x="2162" y="547"/>
                    </a:lnTo>
                    <a:lnTo>
                      <a:pt x="2162" y="684"/>
                    </a:lnTo>
                    <a:lnTo>
                      <a:pt x="2069" y="684"/>
                    </a:lnTo>
                    <a:lnTo>
                      <a:pt x="2069" y="1550"/>
                    </a:lnTo>
                    <a:lnTo>
                      <a:pt x="2022" y="1550"/>
                    </a:lnTo>
                    <a:lnTo>
                      <a:pt x="2022" y="1651"/>
                    </a:lnTo>
                    <a:lnTo>
                      <a:pt x="1939" y="1651"/>
                    </a:lnTo>
                    <a:lnTo>
                      <a:pt x="1939" y="1744"/>
                    </a:lnTo>
                    <a:lnTo>
                      <a:pt x="1900" y="1744"/>
                    </a:lnTo>
                    <a:lnTo>
                      <a:pt x="1900" y="1801"/>
                    </a:lnTo>
                    <a:lnTo>
                      <a:pt x="1863" y="1801"/>
                    </a:lnTo>
                    <a:lnTo>
                      <a:pt x="1863" y="1773"/>
                    </a:lnTo>
                    <a:lnTo>
                      <a:pt x="1575" y="1773"/>
                    </a:lnTo>
                    <a:lnTo>
                      <a:pt x="1575" y="1464"/>
                    </a:lnTo>
                    <a:lnTo>
                      <a:pt x="1490" y="1464"/>
                    </a:lnTo>
                    <a:lnTo>
                      <a:pt x="1490" y="1511"/>
                    </a:lnTo>
                    <a:lnTo>
                      <a:pt x="1472" y="1511"/>
                    </a:lnTo>
                    <a:lnTo>
                      <a:pt x="1426" y="1484"/>
                    </a:lnTo>
                    <a:lnTo>
                      <a:pt x="1426" y="1399"/>
                    </a:lnTo>
                    <a:lnTo>
                      <a:pt x="1324" y="1399"/>
                    </a:lnTo>
                    <a:lnTo>
                      <a:pt x="1324" y="1474"/>
                    </a:lnTo>
                    <a:lnTo>
                      <a:pt x="1165" y="1474"/>
                    </a:lnTo>
                    <a:lnTo>
                      <a:pt x="1165" y="1689"/>
                    </a:lnTo>
                    <a:lnTo>
                      <a:pt x="1109" y="1689"/>
                    </a:lnTo>
                    <a:lnTo>
                      <a:pt x="1109" y="1558"/>
                    </a:lnTo>
                    <a:lnTo>
                      <a:pt x="932" y="1558"/>
                    </a:lnTo>
                    <a:lnTo>
                      <a:pt x="913" y="1521"/>
                    </a:lnTo>
                    <a:lnTo>
                      <a:pt x="895" y="1521"/>
                    </a:lnTo>
                    <a:lnTo>
                      <a:pt x="857" y="1558"/>
                    </a:lnTo>
                    <a:lnTo>
                      <a:pt x="746" y="1558"/>
                    </a:lnTo>
                    <a:lnTo>
                      <a:pt x="746" y="1726"/>
                    </a:lnTo>
                    <a:lnTo>
                      <a:pt x="717" y="1726"/>
                    </a:lnTo>
                    <a:lnTo>
                      <a:pt x="717" y="1661"/>
                    </a:lnTo>
                    <a:lnTo>
                      <a:pt x="681" y="1661"/>
                    </a:lnTo>
                    <a:lnTo>
                      <a:pt x="681" y="1585"/>
                    </a:lnTo>
                    <a:lnTo>
                      <a:pt x="597" y="1585"/>
                    </a:lnTo>
                    <a:lnTo>
                      <a:pt x="597" y="1345"/>
                    </a:lnTo>
                    <a:lnTo>
                      <a:pt x="569" y="1345"/>
                    </a:lnTo>
                    <a:lnTo>
                      <a:pt x="569" y="1258"/>
                    </a:lnTo>
                    <a:lnTo>
                      <a:pt x="533" y="1233"/>
                    </a:lnTo>
                    <a:lnTo>
                      <a:pt x="439" y="1233"/>
                    </a:lnTo>
                    <a:lnTo>
                      <a:pt x="439" y="1353"/>
                    </a:lnTo>
                    <a:lnTo>
                      <a:pt x="411" y="1353"/>
                    </a:lnTo>
                    <a:lnTo>
                      <a:pt x="411" y="1484"/>
                    </a:lnTo>
                    <a:lnTo>
                      <a:pt x="365" y="1484"/>
                    </a:lnTo>
                    <a:lnTo>
                      <a:pt x="365" y="1101"/>
                    </a:lnTo>
                    <a:lnTo>
                      <a:pt x="0" y="1101"/>
                    </a:lnTo>
                  </a:path>
                </a:pathLst>
              </a:custGeom>
              <a:noFill/>
              <a:ln cap="flat" cmpd="sng" w="11100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20" name="Google Shape;20;p2"/>
              <p:cNvCxnSpPr/>
              <p:nvPr/>
            </p:nvCxnSpPr>
            <p:spPr>
              <a:xfrm>
                <a:off x="5402263" y="508000"/>
                <a:ext cx="0" cy="0"/>
              </a:xfrm>
              <a:prstGeom prst="straightConnector1">
                <a:avLst/>
              </a:prstGeom>
              <a:noFill/>
              <a:ln cap="flat" cmpd="sng" w="11100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>
                <a:off x="5616576" y="508000"/>
                <a:ext cx="0" cy="0"/>
              </a:xfrm>
              <a:prstGeom prst="straightConnector1">
                <a:avLst/>
              </a:prstGeom>
              <a:noFill/>
              <a:ln cap="flat" cmpd="sng" w="11100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>
                <a:off x="5630863" y="279400"/>
                <a:ext cx="0" cy="228600"/>
              </a:xfrm>
              <a:prstGeom prst="straightConnector1">
                <a:avLst/>
              </a:prstGeom>
              <a:noFill/>
              <a:ln cap="flat" cmpd="sng" w="11100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5630863" y="508000"/>
                <a:ext cx="0" cy="0"/>
              </a:xfrm>
              <a:prstGeom prst="straightConnector1">
                <a:avLst/>
              </a:prstGeom>
              <a:noFill/>
              <a:ln cap="flat" cmpd="sng" w="11100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4" name="Google Shape;24;p2"/>
              <p:cNvSpPr/>
              <p:nvPr/>
            </p:nvSpPr>
            <p:spPr>
              <a:xfrm>
                <a:off x="5402263" y="508000"/>
                <a:ext cx="3736975" cy="1322388"/>
              </a:xfrm>
              <a:custGeom>
                <a:rect b="b" l="l" r="r" t="t"/>
                <a:pathLst>
                  <a:path extrusionOk="0" h="1668" w="4707">
                    <a:moveTo>
                      <a:pt x="4707" y="801"/>
                    </a:moveTo>
                    <a:lnTo>
                      <a:pt x="4562" y="801"/>
                    </a:lnTo>
                    <a:lnTo>
                      <a:pt x="4562" y="708"/>
                    </a:lnTo>
                    <a:lnTo>
                      <a:pt x="4498" y="708"/>
                    </a:lnTo>
                    <a:lnTo>
                      <a:pt x="4498" y="615"/>
                    </a:lnTo>
                    <a:lnTo>
                      <a:pt x="4386" y="540"/>
                    </a:lnTo>
                    <a:lnTo>
                      <a:pt x="4320" y="578"/>
                    </a:lnTo>
                    <a:lnTo>
                      <a:pt x="4320" y="830"/>
                    </a:lnTo>
                    <a:lnTo>
                      <a:pt x="4301" y="830"/>
                    </a:lnTo>
                    <a:lnTo>
                      <a:pt x="4301" y="1107"/>
                    </a:lnTo>
                    <a:lnTo>
                      <a:pt x="4274" y="1107"/>
                    </a:lnTo>
                    <a:lnTo>
                      <a:pt x="4274" y="1266"/>
                    </a:lnTo>
                    <a:lnTo>
                      <a:pt x="4246" y="1266"/>
                    </a:lnTo>
                    <a:lnTo>
                      <a:pt x="4246" y="1370"/>
                    </a:lnTo>
                    <a:lnTo>
                      <a:pt x="4227" y="1370"/>
                    </a:lnTo>
                    <a:lnTo>
                      <a:pt x="4227" y="1639"/>
                    </a:lnTo>
                    <a:lnTo>
                      <a:pt x="4142" y="1639"/>
                    </a:lnTo>
                    <a:lnTo>
                      <a:pt x="4142" y="1518"/>
                    </a:lnTo>
                    <a:lnTo>
                      <a:pt x="4022" y="1518"/>
                    </a:lnTo>
                    <a:lnTo>
                      <a:pt x="4022" y="913"/>
                    </a:lnTo>
                    <a:lnTo>
                      <a:pt x="3919" y="913"/>
                    </a:lnTo>
                    <a:lnTo>
                      <a:pt x="3919" y="820"/>
                    </a:lnTo>
                    <a:lnTo>
                      <a:pt x="3733" y="820"/>
                    </a:lnTo>
                    <a:lnTo>
                      <a:pt x="3733" y="1072"/>
                    </a:lnTo>
                    <a:lnTo>
                      <a:pt x="3639" y="1072"/>
                    </a:lnTo>
                    <a:lnTo>
                      <a:pt x="3639" y="1492"/>
                    </a:lnTo>
                    <a:lnTo>
                      <a:pt x="3594" y="1492"/>
                    </a:lnTo>
                    <a:lnTo>
                      <a:pt x="3594" y="1593"/>
                    </a:lnTo>
                    <a:lnTo>
                      <a:pt x="3509" y="1593"/>
                    </a:lnTo>
                    <a:lnTo>
                      <a:pt x="3146" y="1587"/>
                    </a:lnTo>
                    <a:lnTo>
                      <a:pt x="3146" y="1406"/>
                    </a:lnTo>
                    <a:lnTo>
                      <a:pt x="3063" y="1406"/>
                    </a:lnTo>
                    <a:lnTo>
                      <a:pt x="3063" y="1453"/>
                    </a:lnTo>
                    <a:lnTo>
                      <a:pt x="3044" y="1453"/>
                    </a:lnTo>
                    <a:lnTo>
                      <a:pt x="2998" y="1426"/>
                    </a:lnTo>
                    <a:lnTo>
                      <a:pt x="2998" y="1341"/>
                    </a:lnTo>
                    <a:lnTo>
                      <a:pt x="2895" y="1341"/>
                    </a:lnTo>
                    <a:lnTo>
                      <a:pt x="2895" y="1416"/>
                    </a:lnTo>
                    <a:lnTo>
                      <a:pt x="2736" y="1416"/>
                    </a:lnTo>
                    <a:lnTo>
                      <a:pt x="2736" y="1631"/>
                    </a:lnTo>
                    <a:lnTo>
                      <a:pt x="2682" y="1631"/>
                    </a:lnTo>
                    <a:lnTo>
                      <a:pt x="2682" y="1500"/>
                    </a:lnTo>
                    <a:lnTo>
                      <a:pt x="2504" y="1500"/>
                    </a:lnTo>
                    <a:lnTo>
                      <a:pt x="2485" y="1463"/>
                    </a:lnTo>
                    <a:lnTo>
                      <a:pt x="2467" y="1463"/>
                    </a:lnTo>
                    <a:lnTo>
                      <a:pt x="2430" y="1500"/>
                    </a:lnTo>
                    <a:lnTo>
                      <a:pt x="2318" y="1500"/>
                    </a:lnTo>
                    <a:lnTo>
                      <a:pt x="2318" y="1668"/>
                    </a:lnTo>
                    <a:lnTo>
                      <a:pt x="2290" y="1668"/>
                    </a:lnTo>
                    <a:lnTo>
                      <a:pt x="2290" y="1603"/>
                    </a:lnTo>
                    <a:lnTo>
                      <a:pt x="2254" y="1603"/>
                    </a:lnTo>
                    <a:lnTo>
                      <a:pt x="2254" y="1527"/>
                    </a:lnTo>
                    <a:lnTo>
                      <a:pt x="2169" y="1527"/>
                    </a:lnTo>
                    <a:lnTo>
                      <a:pt x="2169" y="1287"/>
                    </a:lnTo>
                    <a:lnTo>
                      <a:pt x="2140" y="1287"/>
                    </a:lnTo>
                    <a:lnTo>
                      <a:pt x="2140" y="1200"/>
                    </a:lnTo>
                    <a:lnTo>
                      <a:pt x="2103" y="1175"/>
                    </a:lnTo>
                    <a:lnTo>
                      <a:pt x="2010" y="1175"/>
                    </a:lnTo>
                    <a:lnTo>
                      <a:pt x="2010" y="1295"/>
                    </a:lnTo>
                    <a:lnTo>
                      <a:pt x="1981" y="1295"/>
                    </a:lnTo>
                    <a:lnTo>
                      <a:pt x="1981" y="1426"/>
                    </a:lnTo>
                    <a:lnTo>
                      <a:pt x="1935" y="1426"/>
                    </a:lnTo>
                    <a:lnTo>
                      <a:pt x="1935" y="1043"/>
                    </a:lnTo>
                    <a:lnTo>
                      <a:pt x="1470" y="1043"/>
                    </a:lnTo>
                    <a:lnTo>
                      <a:pt x="1424" y="1061"/>
                    </a:lnTo>
                    <a:lnTo>
                      <a:pt x="1424" y="1136"/>
                    </a:lnTo>
                    <a:lnTo>
                      <a:pt x="1359" y="1136"/>
                    </a:lnTo>
                    <a:lnTo>
                      <a:pt x="1359" y="600"/>
                    </a:lnTo>
                    <a:lnTo>
                      <a:pt x="1322" y="571"/>
                    </a:lnTo>
                    <a:lnTo>
                      <a:pt x="1322" y="488"/>
                    </a:lnTo>
                    <a:lnTo>
                      <a:pt x="1164" y="488"/>
                    </a:lnTo>
                    <a:lnTo>
                      <a:pt x="1125" y="507"/>
                    </a:lnTo>
                    <a:lnTo>
                      <a:pt x="1125" y="581"/>
                    </a:lnTo>
                    <a:lnTo>
                      <a:pt x="1079" y="581"/>
                    </a:lnTo>
                    <a:lnTo>
                      <a:pt x="1079" y="1053"/>
                    </a:lnTo>
                    <a:lnTo>
                      <a:pt x="1061" y="1053"/>
                    </a:lnTo>
                    <a:lnTo>
                      <a:pt x="996" y="1006"/>
                    </a:lnTo>
                    <a:lnTo>
                      <a:pt x="633" y="1006"/>
                    </a:lnTo>
                    <a:lnTo>
                      <a:pt x="633" y="960"/>
                    </a:lnTo>
                    <a:lnTo>
                      <a:pt x="558" y="960"/>
                    </a:lnTo>
                    <a:lnTo>
                      <a:pt x="558" y="0"/>
                    </a:lnTo>
                    <a:lnTo>
                      <a:pt x="0" y="0"/>
                    </a:lnTo>
                  </a:path>
                </a:pathLst>
              </a:custGeom>
              <a:noFill/>
              <a:ln cap="flat" cmpd="sng" w="11100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5" name="Google Shape;2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57"/>
            <a:ext cx="9144000" cy="514258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A5A5A5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A5A5A5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" name="Google Shape;29;p2"/>
          <p:cNvSpPr txBox="1"/>
          <p:nvPr>
            <p:ph type="title"/>
          </p:nvPr>
        </p:nvSpPr>
        <p:spPr>
          <a:xfrm>
            <a:off x="4714882" y="1635646"/>
            <a:ext cx="4249606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"/>
          <p:cNvSpPr txBox="1"/>
          <p:nvPr>
            <p:ph idx="1" type="body"/>
          </p:nvPr>
        </p:nvSpPr>
        <p:spPr>
          <a:xfrm>
            <a:off x="4753242" y="2283718"/>
            <a:ext cx="4184365" cy="4524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31" name="Google Shape;31;p2"/>
          <p:cNvGrpSpPr/>
          <p:nvPr/>
        </p:nvGrpSpPr>
        <p:grpSpPr>
          <a:xfrm>
            <a:off x="6660232" y="2810674"/>
            <a:ext cx="806451" cy="808039"/>
            <a:chOff x="6677034" y="2798768"/>
            <a:chExt cx="806451" cy="808039"/>
          </a:xfrm>
        </p:grpSpPr>
        <p:sp>
          <p:nvSpPr>
            <p:cNvPr id="32" name="Google Shape;32;p2"/>
            <p:cNvSpPr/>
            <p:nvPr/>
          </p:nvSpPr>
          <p:spPr>
            <a:xfrm>
              <a:off x="6677034" y="2798768"/>
              <a:ext cx="806451" cy="808039"/>
            </a:xfrm>
            <a:custGeom>
              <a:rect b="b" l="l" r="r" t="t"/>
              <a:pathLst>
                <a:path extrusionOk="0" h="1017" w="1017">
                  <a:moveTo>
                    <a:pt x="1017" y="509"/>
                  </a:moveTo>
                  <a:lnTo>
                    <a:pt x="1017" y="509"/>
                  </a:lnTo>
                  <a:lnTo>
                    <a:pt x="1017" y="535"/>
                  </a:lnTo>
                  <a:lnTo>
                    <a:pt x="1015" y="561"/>
                  </a:lnTo>
                  <a:lnTo>
                    <a:pt x="1011" y="586"/>
                  </a:lnTo>
                  <a:lnTo>
                    <a:pt x="1007" y="612"/>
                  </a:lnTo>
                  <a:lnTo>
                    <a:pt x="1002" y="636"/>
                  </a:lnTo>
                  <a:lnTo>
                    <a:pt x="995" y="660"/>
                  </a:lnTo>
                  <a:lnTo>
                    <a:pt x="987" y="684"/>
                  </a:lnTo>
                  <a:lnTo>
                    <a:pt x="978" y="707"/>
                  </a:lnTo>
                  <a:lnTo>
                    <a:pt x="967" y="729"/>
                  </a:lnTo>
                  <a:lnTo>
                    <a:pt x="956" y="751"/>
                  </a:lnTo>
                  <a:lnTo>
                    <a:pt x="944" y="773"/>
                  </a:lnTo>
                  <a:lnTo>
                    <a:pt x="931" y="794"/>
                  </a:lnTo>
                  <a:lnTo>
                    <a:pt x="917" y="813"/>
                  </a:lnTo>
                  <a:lnTo>
                    <a:pt x="902" y="833"/>
                  </a:lnTo>
                  <a:lnTo>
                    <a:pt x="886" y="851"/>
                  </a:lnTo>
                  <a:lnTo>
                    <a:pt x="868" y="869"/>
                  </a:lnTo>
                  <a:lnTo>
                    <a:pt x="851" y="886"/>
                  </a:lnTo>
                  <a:lnTo>
                    <a:pt x="833" y="901"/>
                  </a:lnTo>
                  <a:lnTo>
                    <a:pt x="813" y="917"/>
                  </a:lnTo>
                  <a:lnTo>
                    <a:pt x="794" y="931"/>
                  </a:lnTo>
                  <a:lnTo>
                    <a:pt x="773" y="944"/>
                  </a:lnTo>
                  <a:lnTo>
                    <a:pt x="751" y="956"/>
                  </a:lnTo>
                  <a:lnTo>
                    <a:pt x="729" y="968"/>
                  </a:lnTo>
                  <a:lnTo>
                    <a:pt x="707" y="978"/>
                  </a:lnTo>
                  <a:lnTo>
                    <a:pt x="684" y="987"/>
                  </a:lnTo>
                  <a:lnTo>
                    <a:pt x="660" y="994"/>
                  </a:lnTo>
                  <a:lnTo>
                    <a:pt x="636" y="1001"/>
                  </a:lnTo>
                  <a:lnTo>
                    <a:pt x="612" y="1007"/>
                  </a:lnTo>
                  <a:lnTo>
                    <a:pt x="586" y="1012"/>
                  </a:lnTo>
                  <a:lnTo>
                    <a:pt x="561" y="1015"/>
                  </a:lnTo>
                  <a:lnTo>
                    <a:pt x="536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483" y="1017"/>
                  </a:lnTo>
                  <a:lnTo>
                    <a:pt x="457" y="1015"/>
                  </a:lnTo>
                  <a:lnTo>
                    <a:pt x="432" y="1012"/>
                  </a:lnTo>
                  <a:lnTo>
                    <a:pt x="407" y="1007"/>
                  </a:lnTo>
                  <a:lnTo>
                    <a:pt x="381" y="1001"/>
                  </a:lnTo>
                  <a:lnTo>
                    <a:pt x="358" y="994"/>
                  </a:lnTo>
                  <a:lnTo>
                    <a:pt x="334" y="987"/>
                  </a:lnTo>
                  <a:lnTo>
                    <a:pt x="311" y="978"/>
                  </a:lnTo>
                  <a:lnTo>
                    <a:pt x="288" y="968"/>
                  </a:lnTo>
                  <a:lnTo>
                    <a:pt x="266" y="956"/>
                  </a:lnTo>
                  <a:lnTo>
                    <a:pt x="245" y="944"/>
                  </a:lnTo>
                  <a:lnTo>
                    <a:pt x="225" y="931"/>
                  </a:lnTo>
                  <a:lnTo>
                    <a:pt x="205" y="917"/>
                  </a:lnTo>
                  <a:lnTo>
                    <a:pt x="186" y="901"/>
                  </a:lnTo>
                  <a:lnTo>
                    <a:pt x="167" y="886"/>
                  </a:lnTo>
                  <a:lnTo>
                    <a:pt x="150" y="869"/>
                  </a:lnTo>
                  <a:lnTo>
                    <a:pt x="133" y="851"/>
                  </a:lnTo>
                  <a:lnTo>
                    <a:pt x="116" y="833"/>
                  </a:lnTo>
                  <a:lnTo>
                    <a:pt x="101" y="813"/>
                  </a:lnTo>
                  <a:lnTo>
                    <a:pt x="88" y="794"/>
                  </a:lnTo>
                  <a:lnTo>
                    <a:pt x="74" y="773"/>
                  </a:lnTo>
                  <a:lnTo>
                    <a:pt x="62" y="751"/>
                  </a:lnTo>
                  <a:lnTo>
                    <a:pt x="51" y="729"/>
                  </a:lnTo>
                  <a:lnTo>
                    <a:pt x="40" y="707"/>
                  </a:lnTo>
                  <a:lnTo>
                    <a:pt x="31" y="684"/>
                  </a:lnTo>
                  <a:lnTo>
                    <a:pt x="23" y="660"/>
                  </a:lnTo>
                  <a:lnTo>
                    <a:pt x="16" y="636"/>
                  </a:lnTo>
                  <a:lnTo>
                    <a:pt x="10" y="612"/>
                  </a:lnTo>
                  <a:lnTo>
                    <a:pt x="6" y="586"/>
                  </a:lnTo>
                  <a:lnTo>
                    <a:pt x="2" y="561"/>
                  </a:lnTo>
                  <a:lnTo>
                    <a:pt x="1" y="535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1" y="483"/>
                  </a:lnTo>
                  <a:lnTo>
                    <a:pt x="2" y="457"/>
                  </a:lnTo>
                  <a:lnTo>
                    <a:pt x="6" y="431"/>
                  </a:lnTo>
                  <a:lnTo>
                    <a:pt x="10" y="407"/>
                  </a:lnTo>
                  <a:lnTo>
                    <a:pt x="16" y="381"/>
                  </a:lnTo>
                  <a:lnTo>
                    <a:pt x="23" y="357"/>
                  </a:lnTo>
                  <a:lnTo>
                    <a:pt x="31" y="334"/>
                  </a:lnTo>
                  <a:lnTo>
                    <a:pt x="40" y="311"/>
                  </a:lnTo>
                  <a:lnTo>
                    <a:pt x="51" y="288"/>
                  </a:lnTo>
                  <a:lnTo>
                    <a:pt x="62" y="266"/>
                  </a:lnTo>
                  <a:lnTo>
                    <a:pt x="74" y="245"/>
                  </a:lnTo>
                  <a:lnTo>
                    <a:pt x="88" y="225"/>
                  </a:lnTo>
                  <a:lnTo>
                    <a:pt x="101" y="204"/>
                  </a:lnTo>
                  <a:lnTo>
                    <a:pt x="116" y="185"/>
                  </a:lnTo>
                  <a:lnTo>
                    <a:pt x="133" y="167"/>
                  </a:lnTo>
                  <a:lnTo>
                    <a:pt x="150" y="149"/>
                  </a:lnTo>
                  <a:lnTo>
                    <a:pt x="167" y="132"/>
                  </a:lnTo>
                  <a:lnTo>
                    <a:pt x="186" y="116"/>
                  </a:lnTo>
                  <a:lnTo>
                    <a:pt x="205" y="101"/>
                  </a:lnTo>
                  <a:lnTo>
                    <a:pt x="225" y="86"/>
                  </a:lnTo>
                  <a:lnTo>
                    <a:pt x="245" y="74"/>
                  </a:lnTo>
                  <a:lnTo>
                    <a:pt x="266" y="61"/>
                  </a:lnTo>
                  <a:lnTo>
                    <a:pt x="288" y="51"/>
                  </a:lnTo>
                  <a:lnTo>
                    <a:pt x="311" y="40"/>
                  </a:lnTo>
                  <a:lnTo>
                    <a:pt x="334" y="31"/>
                  </a:lnTo>
                  <a:lnTo>
                    <a:pt x="358" y="23"/>
                  </a:lnTo>
                  <a:lnTo>
                    <a:pt x="381" y="16"/>
                  </a:lnTo>
                  <a:lnTo>
                    <a:pt x="407" y="10"/>
                  </a:lnTo>
                  <a:lnTo>
                    <a:pt x="432" y="6"/>
                  </a:lnTo>
                  <a:lnTo>
                    <a:pt x="457" y="2"/>
                  </a:lnTo>
                  <a:lnTo>
                    <a:pt x="483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6" y="1"/>
                  </a:lnTo>
                  <a:lnTo>
                    <a:pt x="561" y="2"/>
                  </a:lnTo>
                  <a:lnTo>
                    <a:pt x="586" y="6"/>
                  </a:lnTo>
                  <a:lnTo>
                    <a:pt x="612" y="10"/>
                  </a:lnTo>
                  <a:lnTo>
                    <a:pt x="636" y="16"/>
                  </a:lnTo>
                  <a:lnTo>
                    <a:pt x="660" y="23"/>
                  </a:lnTo>
                  <a:lnTo>
                    <a:pt x="684" y="31"/>
                  </a:lnTo>
                  <a:lnTo>
                    <a:pt x="707" y="40"/>
                  </a:lnTo>
                  <a:lnTo>
                    <a:pt x="729" y="51"/>
                  </a:lnTo>
                  <a:lnTo>
                    <a:pt x="751" y="61"/>
                  </a:lnTo>
                  <a:lnTo>
                    <a:pt x="773" y="74"/>
                  </a:lnTo>
                  <a:lnTo>
                    <a:pt x="794" y="86"/>
                  </a:lnTo>
                  <a:lnTo>
                    <a:pt x="813" y="101"/>
                  </a:lnTo>
                  <a:lnTo>
                    <a:pt x="833" y="116"/>
                  </a:lnTo>
                  <a:lnTo>
                    <a:pt x="851" y="132"/>
                  </a:lnTo>
                  <a:lnTo>
                    <a:pt x="868" y="149"/>
                  </a:lnTo>
                  <a:lnTo>
                    <a:pt x="886" y="167"/>
                  </a:lnTo>
                  <a:lnTo>
                    <a:pt x="902" y="185"/>
                  </a:lnTo>
                  <a:lnTo>
                    <a:pt x="917" y="204"/>
                  </a:lnTo>
                  <a:lnTo>
                    <a:pt x="931" y="225"/>
                  </a:lnTo>
                  <a:lnTo>
                    <a:pt x="944" y="245"/>
                  </a:lnTo>
                  <a:lnTo>
                    <a:pt x="956" y="266"/>
                  </a:lnTo>
                  <a:lnTo>
                    <a:pt x="967" y="288"/>
                  </a:lnTo>
                  <a:lnTo>
                    <a:pt x="978" y="311"/>
                  </a:lnTo>
                  <a:lnTo>
                    <a:pt x="987" y="334"/>
                  </a:lnTo>
                  <a:lnTo>
                    <a:pt x="995" y="357"/>
                  </a:lnTo>
                  <a:lnTo>
                    <a:pt x="1002" y="381"/>
                  </a:lnTo>
                  <a:lnTo>
                    <a:pt x="1007" y="407"/>
                  </a:lnTo>
                  <a:lnTo>
                    <a:pt x="1011" y="431"/>
                  </a:lnTo>
                  <a:lnTo>
                    <a:pt x="1015" y="457"/>
                  </a:lnTo>
                  <a:lnTo>
                    <a:pt x="1017" y="483"/>
                  </a:lnTo>
                  <a:lnTo>
                    <a:pt x="1017" y="509"/>
                  </a:lnTo>
                  <a:lnTo>
                    <a:pt x="1017" y="509"/>
                  </a:lnTo>
                  <a:close/>
                </a:path>
              </a:pathLst>
            </a:custGeom>
            <a:solidFill>
              <a:srgbClr val="4FC1E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804034" y="3049593"/>
              <a:ext cx="223838" cy="454026"/>
            </a:xfrm>
            <a:custGeom>
              <a:rect b="b" l="l" r="r" t="t"/>
              <a:pathLst>
                <a:path extrusionOk="0" h="571" w="282">
                  <a:moveTo>
                    <a:pt x="236" y="121"/>
                  </a:moveTo>
                  <a:lnTo>
                    <a:pt x="236" y="121"/>
                  </a:lnTo>
                  <a:lnTo>
                    <a:pt x="239" y="109"/>
                  </a:lnTo>
                  <a:lnTo>
                    <a:pt x="239" y="98"/>
                  </a:lnTo>
                  <a:lnTo>
                    <a:pt x="239" y="98"/>
                  </a:lnTo>
                  <a:lnTo>
                    <a:pt x="239" y="88"/>
                  </a:lnTo>
                  <a:lnTo>
                    <a:pt x="237" y="78"/>
                  </a:lnTo>
                  <a:lnTo>
                    <a:pt x="235" y="69"/>
                  </a:lnTo>
                  <a:lnTo>
                    <a:pt x="232" y="60"/>
                  </a:lnTo>
                  <a:lnTo>
                    <a:pt x="227" y="51"/>
                  </a:lnTo>
                  <a:lnTo>
                    <a:pt x="222" y="43"/>
                  </a:lnTo>
                  <a:lnTo>
                    <a:pt x="217" y="35"/>
                  </a:lnTo>
                  <a:lnTo>
                    <a:pt x="211" y="28"/>
                  </a:lnTo>
                  <a:lnTo>
                    <a:pt x="203" y="23"/>
                  </a:lnTo>
                  <a:lnTo>
                    <a:pt x="196" y="17"/>
                  </a:lnTo>
                  <a:lnTo>
                    <a:pt x="188" y="12"/>
                  </a:lnTo>
                  <a:lnTo>
                    <a:pt x="179" y="8"/>
                  </a:lnTo>
                  <a:lnTo>
                    <a:pt x="171" y="4"/>
                  </a:lnTo>
                  <a:lnTo>
                    <a:pt x="161" y="2"/>
                  </a:lnTo>
                  <a:lnTo>
                    <a:pt x="151" y="1"/>
                  </a:lnTo>
                  <a:lnTo>
                    <a:pt x="141" y="0"/>
                  </a:lnTo>
                  <a:lnTo>
                    <a:pt x="141" y="0"/>
                  </a:lnTo>
                  <a:lnTo>
                    <a:pt x="131" y="1"/>
                  </a:lnTo>
                  <a:lnTo>
                    <a:pt x="121" y="2"/>
                  </a:lnTo>
                  <a:lnTo>
                    <a:pt x="112" y="4"/>
                  </a:lnTo>
                  <a:lnTo>
                    <a:pt x="103" y="8"/>
                  </a:lnTo>
                  <a:lnTo>
                    <a:pt x="95" y="12"/>
                  </a:lnTo>
                  <a:lnTo>
                    <a:pt x="87" y="17"/>
                  </a:lnTo>
                  <a:lnTo>
                    <a:pt x="79" y="23"/>
                  </a:lnTo>
                  <a:lnTo>
                    <a:pt x="72" y="28"/>
                  </a:lnTo>
                  <a:lnTo>
                    <a:pt x="66" y="35"/>
                  </a:lnTo>
                  <a:lnTo>
                    <a:pt x="60" y="43"/>
                  </a:lnTo>
                  <a:lnTo>
                    <a:pt x="55" y="51"/>
                  </a:lnTo>
                  <a:lnTo>
                    <a:pt x="51" y="60"/>
                  </a:lnTo>
                  <a:lnTo>
                    <a:pt x="47" y="69"/>
                  </a:lnTo>
                  <a:lnTo>
                    <a:pt x="45" y="78"/>
                  </a:lnTo>
                  <a:lnTo>
                    <a:pt x="44" y="88"/>
                  </a:lnTo>
                  <a:lnTo>
                    <a:pt x="43" y="98"/>
                  </a:lnTo>
                  <a:lnTo>
                    <a:pt x="43" y="98"/>
                  </a:lnTo>
                  <a:lnTo>
                    <a:pt x="44" y="109"/>
                  </a:lnTo>
                  <a:lnTo>
                    <a:pt x="46" y="121"/>
                  </a:lnTo>
                  <a:lnTo>
                    <a:pt x="46" y="121"/>
                  </a:lnTo>
                  <a:lnTo>
                    <a:pt x="36" y="132"/>
                  </a:lnTo>
                  <a:lnTo>
                    <a:pt x="27" y="144"/>
                  </a:lnTo>
                  <a:lnTo>
                    <a:pt x="19" y="155"/>
                  </a:lnTo>
                  <a:lnTo>
                    <a:pt x="12" y="169"/>
                  </a:lnTo>
                  <a:lnTo>
                    <a:pt x="7" y="182"/>
                  </a:lnTo>
                  <a:lnTo>
                    <a:pt x="3" y="197"/>
                  </a:lnTo>
                  <a:lnTo>
                    <a:pt x="0" y="210"/>
                  </a:lnTo>
                  <a:lnTo>
                    <a:pt x="0" y="225"/>
                  </a:lnTo>
                  <a:lnTo>
                    <a:pt x="0" y="225"/>
                  </a:lnTo>
                  <a:lnTo>
                    <a:pt x="0" y="240"/>
                  </a:lnTo>
                  <a:lnTo>
                    <a:pt x="3" y="254"/>
                  </a:lnTo>
                  <a:lnTo>
                    <a:pt x="6" y="267"/>
                  </a:lnTo>
                  <a:lnTo>
                    <a:pt x="11" y="280"/>
                  </a:lnTo>
                  <a:lnTo>
                    <a:pt x="16" y="292"/>
                  </a:lnTo>
                  <a:lnTo>
                    <a:pt x="23" y="304"/>
                  </a:lnTo>
                  <a:lnTo>
                    <a:pt x="31" y="314"/>
                  </a:lnTo>
                  <a:lnTo>
                    <a:pt x="39" y="325"/>
                  </a:lnTo>
                  <a:lnTo>
                    <a:pt x="50" y="334"/>
                  </a:lnTo>
                  <a:lnTo>
                    <a:pt x="60" y="342"/>
                  </a:lnTo>
                  <a:lnTo>
                    <a:pt x="72" y="349"/>
                  </a:lnTo>
                  <a:lnTo>
                    <a:pt x="83" y="354"/>
                  </a:lnTo>
                  <a:lnTo>
                    <a:pt x="96" y="360"/>
                  </a:lnTo>
                  <a:lnTo>
                    <a:pt x="108" y="364"/>
                  </a:lnTo>
                  <a:lnTo>
                    <a:pt x="122" y="366"/>
                  </a:lnTo>
                  <a:lnTo>
                    <a:pt x="136" y="367"/>
                  </a:lnTo>
                  <a:lnTo>
                    <a:pt x="136" y="562"/>
                  </a:lnTo>
                  <a:lnTo>
                    <a:pt x="120" y="562"/>
                  </a:lnTo>
                  <a:lnTo>
                    <a:pt x="120" y="562"/>
                  </a:lnTo>
                  <a:lnTo>
                    <a:pt x="118" y="562"/>
                  </a:lnTo>
                  <a:lnTo>
                    <a:pt x="117" y="563"/>
                  </a:lnTo>
                  <a:lnTo>
                    <a:pt x="115" y="564"/>
                  </a:lnTo>
                  <a:lnTo>
                    <a:pt x="115" y="566"/>
                  </a:lnTo>
                  <a:lnTo>
                    <a:pt x="115" y="566"/>
                  </a:lnTo>
                  <a:lnTo>
                    <a:pt x="115" y="569"/>
                  </a:lnTo>
                  <a:lnTo>
                    <a:pt x="117" y="570"/>
                  </a:lnTo>
                  <a:lnTo>
                    <a:pt x="118" y="571"/>
                  </a:lnTo>
                  <a:lnTo>
                    <a:pt x="120" y="571"/>
                  </a:lnTo>
                  <a:lnTo>
                    <a:pt x="163" y="571"/>
                  </a:lnTo>
                  <a:lnTo>
                    <a:pt x="163" y="571"/>
                  </a:lnTo>
                  <a:lnTo>
                    <a:pt x="165" y="571"/>
                  </a:lnTo>
                  <a:lnTo>
                    <a:pt x="166" y="570"/>
                  </a:lnTo>
                  <a:lnTo>
                    <a:pt x="167" y="569"/>
                  </a:lnTo>
                  <a:lnTo>
                    <a:pt x="167" y="566"/>
                  </a:lnTo>
                  <a:lnTo>
                    <a:pt x="167" y="566"/>
                  </a:lnTo>
                  <a:lnTo>
                    <a:pt x="167" y="564"/>
                  </a:lnTo>
                  <a:lnTo>
                    <a:pt x="166" y="563"/>
                  </a:lnTo>
                  <a:lnTo>
                    <a:pt x="165" y="562"/>
                  </a:lnTo>
                  <a:lnTo>
                    <a:pt x="163" y="562"/>
                  </a:lnTo>
                  <a:lnTo>
                    <a:pt x="145" y="562"/>
                  </a:lnTo>
                  <a:lnTo>
                    <a:pt x="145" y="367"/>
                  </a:lnTo>
                  <a:lnTo>
                    <a:pt x="145" y="367"/>
                  </a:lnTo>
                  <a:lnTo>
                    <a:pt x="160" y="366"/>
                  </a:lnTo>
                  <a:lnTo>
                    <a:pt x="173" y="364"/>
                  </a:lnTo>
                  <a:lnTo>
                    <a:pt x="187" y="360"/>
                  </a:lnTo>
                  <a:lnTo>
                    <a:pt x="199" y="354"/>
                  </a:lnTo>
                  <a:lnTo>
                    <a:pt x="211" y="349"/>
                  </a:lnTo>
                  <a:lnTo>
                    <a:pt x="222" y="342"/>
                  </a:lnTo>
                  <a:lnTo>
                    <a:pt x="233" y="334"/>
                  </a:lnTo>
                  <a:lnTo>
                    <a:pt x="243" y="325"/>
                  </a:lnTo>
                  <a:lnTo>
                    <a:pt x="251" y="314"/>
                  </a:lnTo>
                  <a:lnTo>
                    <a:pt x="259" y="304"/>
                  </a:lnTo>
                  <a:lnTo>
                    <a:pt x="266" y="292"/>
                  </a:lnTo>
                  <a:lnTo>
                    <a:pt x="272" y="280"/>
                  </a:lnTo>
                  <a:lnTo>
                    <a:pt x="277" y="267"/>
                  </a:lnTo>
                  <a:lnTo>
                    <a:pt x="280" y="254"/>
                  </a:lnTo>
                  <a:lnTo>
                    <a:pt x="282" y="240"/>
                  </a:lnTo>
                  <a:lnTo>
                    <a:pt x="282" y="225"/>
                  </a:lnTo>
                  <a:lnTo>
                    <a:pt x="282" y="225"/>
                  </a:lnTo>
                  <a:lnTo>
                    <a:pt x="282" y="210"/>
                  </a:lnTo>
                  <a:lnTo>
                    <a:pt x="280" y="197"/>
                  </a:lnTo>
                  <a:lnTo>
                    <a:pt x="275" y="182"/>
                  </a:lnTo>
                  <a:lnTo>
                    <a:pt x="271" y="169"/>
                  </a:lnTo>
                  <a:lnTo>
                    <a:pt x="264" y="155"/>
                  </a:lnTo>
                  <a:lnTo>
                    <a:pt x="256" y="144"/>
                  </a:lnTo>
                  <a:lnTo>
                    <a:pt x="247" y="132"/>
                  </a:lnTo>
                  <a:lnTo>
                    <a:pt x="236" y="121"/>
                  </a:lnTo>
                  <a:lnTo>
                    <a:pt x="236" y="121"/>
                  </a:lnTo>
                  <a:close/>
                  <a:moveTo>
                    <a:pt x="145" y="358"/>
                  </a:moveTo>
                  <a:lnTo>
                    <a:pt x="145" y="238"/>
                  </a:lnTo>
                  <a:lnTo>
                    <a:pt x="211" y="174"/>
                  </a:lnTo>
                  <a:lnTo>
                    <a:pt x="211" y="174"/>
                  </a:lnTo>
                  <a:lnTo>
                    <a:pt x="212" y="171"/>
                  </a:lnTo>
                  <a:lnTo>
                    <a:pt x="212" y="170"/>
                  </a:lnTo>
                  <a:lnTo>
                    <a:pt x="212" y="168"/>
                  </a:lnTo>
                  <a:lnTo>
                    <a:pt x="211" y="167"/>
                  </a:lnTo>
                  <a:lnTo>
                    <a:pt x="211" y="167"/>
                  </a:lnTo>
                  <a:lnTo>
                    <a:pt x="210" y="166"/>
                  </a:lnTo>
                  <a:lnTo>
                    <a:pt x="207" y="166"/>
                  </a:lnTo>
                  <a:lnTo>
                    <a:pt x="206" y="166"/>
                  </a:lnTo>
                  <a:lnTo>
                    <a:pt x="204" y="167"/>
                  </a:lnTo>
                  <a:lnTo>
                    <a:pt x="145" y="225"/>
                  </a:lnTo>
                  <a:lnTo>
                    <a:pt x="145" y="139"/>
                  </a:lnTo>
                  <a:lnTo>
                    <a:pt x="145" y="139"/>
                  </a:lnTo>
                  <a:lnTo>
                    <a:pt x="145" y="137"/>
                  </a:lnTo>
                  <a:lnTo>
                    <a:pt x="144" y="136"/>
                  </a:lnTo>
                  <a:lnTo>
                    <a:pt x="143" y="134"/>
                  </a:lnTo>
                  <a:lnTo>
                    <a:pt x="141" y="134"/>
                  </a:lnTo>
                  <a:lnTo>
                    <a:pt x="141" y="134"/>
                  </a:lnTo>
                  <a:lnTo>
                    <a:pt x="140" y="134"/>
                  </a:lnTo>
                  <a:lnTo>
                    <a:pt x="138" y="136"/>
                  </a:lnTo>
                  <a:lnTo>
                    <a:pt x="137" y="137"/>
                  </a:lnTo>
                  <a:lnTo>
                    <a:pt x="136" y="139"/>
                  </a:lnTo>
                  <a:lnTo>
                    <a:pt x="136" y="358"/>
                  </a:lnTo>
                  <a:lnTo>
                    <a:pt x="136" y="358"/>
                  </a:lnTo>
                  <a:lnTo>
                    <a:pt x="123" y="357"/>
                  </a:lnTo>
                  <a:lnTo>
                    <a:pt x="111" y="354"/>
                  </a:lnTo>
                  <a:lnTo>
                    <a:pt x="98" y="351"/>
                  </a:lnTo>
                  <a:lnTo>
                    <a:pt x="87" y="346"/>
                  </a:lnTo>
                  <a:lnTo>
                    <a:pt x="75" y="341"/>
                  </a:lnTo>
                  <a:lnTo>
                    <a:pt x="65" y="334"/>
                  </a:lnTo>
                  <a:lnTo>
                    <a:pt x="55" y="326"/>
                  </a:lnTo>
                  <a:lnTo>
                    <a:pt x="46" y="318"/>
                  </a:lnTo>
                  <a:lnTo>
                    <a:pt x="38" y="308"/>
                  </a:lnTo>
                  <a:lnTo>
                    <a:pt x="30" y="298"/>
                  </a:lnTo>
                  <a:lnTo>
                    <a:pt x="24" y="288"/>
                  </a:lnTo>
                  <a:lnTo>
                    <a:pt x="19" y="276"/>
                  </a:lnTo>
                  <a:lnTo>
                    <a:pt x="15" y="265"/>
                  </a:lnTo>
                  <a:lnTo>
                    <a:pt x="12" y="252"/>
                  </a:lnTo>
                  <a:lnTo>
                    <a:pt x="9" y="239"/>
                  </a:lnTo>
                  <a:lnTo>
                    <a:pt x="9" y="225"/>
                  </a:lnTo>
                  <a:lnTo>
                    <a:pt x="9" y="225"/>
                  </a:lnTo>
                  <a:lnTo>
                    <a:pt x="9" y="212"/>
                  </a:lnTo>
                  <a:lnTo>
                    <a:pt x="12" y="198"/>
                  </a:lnTo>
                  <a:lnTo>
                    <a:pt x="15" y="184"/>
                  </a:lnTo>
                  <a:lnTo>
                    <a:pt x="21" y="171"/>
                  </a:lnTo>
                  <a:lnTo>
                    <a:pt x="28" y="159"/>
                  </a:lnTo>
                  <a:lnTo>
                    <a:pt x="35" y="147"/>
                  </a:lnTo>
                  <a:lnTo>
                    <a:pt x="44" y="136"/>
                  </a:lnTo>
                  <a:lnTo>
                    <a:pt x="54" y="126"/>
                  </a:lnTo>
                  <a:lnTo>
                    <a:pt x="54" y="126"/>
                  </a:lnTo>
                  <a:lnTo>
                    <a:pt x="54" y="125"/>
                  </a:lnTo>
                  <a:lnTo>
                    <a:pt x="54" y="125"/>
                  </a:lnTo>
                  <a:lnTo>
                    <a:pt x="55" y="125"/>
                  </a:lnTo>
                  <a:lnTo>
                    <a:pt x="55" y="125"/>
                  </a:lnTo>
                  <a:lnTo>
                    <a:pt x="55" y="124"/>
                  </a:lnTo>
                  <a:lnTo>
                    <a:pt x="55" y="124"/>
                  </a:lnTo>
                  <a:lnTo>
                    <a:pt x="55" y="123"/>
                  </a:lnTo>
                  <a:lnTo>
                    <a:pt x="55" y="123"/>
                  </a:lnTo>
                  <a:lnTo>
                    <a:pt x="55" y="122"/>
                  </a:lnTo>
                  <a:lnTo>
                    <a:pt x="55" y="122"/>
                  </a:lnTo>
                  <a:lnTo>
                    <a:pt x="55" y="122"/>
                  </a:lnTo>
                  <a:lnTo>
                    <a:pt x="55" y="122"/>
                  </a:lnTo>
                  <a:lnTo>
                    <a:pt x="53" y="110"/>
                  </a:lnTo>
                  <a:lnTo>
                    <a:pt x="52" y="98"/>
                  </a:lnTo>
                  <a:lnTo>
                    <a:pt x="52" y="98"/>
                  </a:lnTo>
                  <a:lnTo>
                    <a:pt x="53" y="88"/>
                  </a:lnTo>
                  <a:lnTo>
                    <a:pt x="54" y="80"/>
                  </a:lnTo>
                  <a:lnTo>
                    <a:pt x="57" y="71"/>
                  </a:lnTo>
                  <a:lnTo>
                    <a:pt x="59" y="63"/>
                  </a:lnTo>
                  <a:lnTo>
                    <a:pt x="64" y="56"/>
                  </a:lnTo>
                  <a:lnTo>
                    <a:pt x="68" y="48"/>
                  </a:lnTo>
                  <a:lnTo>
                    <a:pt x="73" y="41"/>
                  </a:lnTo>
                  <a:lnTo>
                    <a:pt x="79" y="35"/>
                  </a:lnTo>
                  <a:lnTo>
                    <a:pt x="84" y="30"/>
                  </a:lnTo>
                  <a:lnTo>
                    <a:pt x="91" y="24"/>
                  </a:lnTo>
                  <a:lnTo>
                    <a:pt x="99" y="20"/>
                  </a:lnTo>
                  <a:lnTo>
                    <a:pt x="106" y="16"/>
                  </a:lnTo>
                  <a:lnTo>
                    <a:pt x="115" y="13"/>
                  </a:lnTo>
                  <a:lnTo>
                    <a:pt x="123" y="11"/>
                  </a:lnTo>
                  <a:lnTo>
                    <a:pt x="133" y="10"/>
                  </a:lnTo>
                  <a:lnTo>
                    <a:pt x="141" y="9"/>
                  </a:lnTo>
                  <a:lnTo>
                    <a:pt x="141" y="9"/>
                  </a:lnTo>
                  <a:lnTo>
                    <a:pt x="150" y="10"/>
                  </a:lnTo>
                  <a:lnTo>
                    <a:pt x="159" y="11"/>
                  </a:lnTo>
                  <a:lnTo>
                    <a:pt x="167" y="13"/>
                  </a:lnTo>
                  <a:lnTo>
                    <a:pt x="175" y="16"/>
                  </a:lnTo>
                  <a:lnTo>
                    <a:pt x="183" y="20"/>
                  </a:lnTo>
                  <a:lnTo>
                    <a:pt x="190" y="24"/>
                  </a:lnTo>
                  <a:lnTo>
                    <a:pt x="197" y="30"/>
                  </a:lnTo>
                  <a:lnTo>
                    <a:pt x="204" y="35"/>
                  </a:lnTo>
                  <a:lnTo>
                    <a:pt x="210" y="41"/>
                  </a:lnTo>
                  <a:lnTo>
                    <a:pt x="214" y="48"/>
                  </a:lnTo>
                  <a:lnTo>
                    <a:pt x="219" y="56"/>
                  </a:lnTo>
                  <a:lnTo>
                    <a:pt x="222" y="63"/>
                  </a:lnTo>
                  <a:lnTo>
                    <a:pt x="226" y="71"/>
                  </a:lnTo>
                  <a:lnTo>
                    <a:pt x="228" y="80"/>
                  </a:lnTo>
                  <a:lnTo>
                    <a:pt x="229" y="88"/>
                  </a:lnTo>
                  <a:lnTo>
                    <a:pt x="229" y="98"/>
                  </a:lnTo>
                  <a:lnTo>
                    <a:pt x="229" y="98"/>
                  </a:lnTo>
                  <a:lnTo>
                    <a:pt x="229" y="110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7" y="123"/>
                  </a:lnTo>
                  <a:lnTo>
                    <a:pt x="227" y="123"/>
                  </a:lnTo>
                  <a:lnTo>
                    <a:pt x="227" y="124"/>
                  </a:lnTo>
                  <a:lnTo>
                    <a:pt x="227" y="124"/>
                  </a:lnTo>
                  <a:lnTo>
                    <a:pt x="227" y="125"/>
                  </a:lnTo>
                  <a:lnTo>
                    <a:pt x="227" y="125"/>
                  </a:lnTo>
                  <a:lnTo>
                    <a:pt x="228" y="125"/>
                  </a:lnTo>
                  <a:lnTo>
                    <a:pt x="228" y="125"/>
                  </a:lnTo>
                  <a:lnTo>
                    <a:pt x="228" y="126"/>
                  </a:lnTo>
                  <a:lnTo>
                    <a:pt x="228" y="126"/>
                  </a:lnTo>
                  <a:lnTo>
                    <a:pt x="239" y="136"/>
                  </a:lnTo>
                  <a:lnTo>
                    <a:pt x="248" y="147"/>
                  </a:lnTo>
                  <a:lnTo>
                    <a:pt x="255" y="159"/>
                  </a:lnTo>
                  <a:lnTo>
                    <a:pt x="262" y="171"/>
                  </a:lnTo>
                  <a:lnTo>
                    <a:pt x="266" y="184"/>
                  </a:lnTo>
                  <a:lnTo>
                    <a:pt x="271" y="198"/>
                  </a:lnTo>
                  <a:lnTo>
                    <a:pt x="273" y="212"/>
                  </a:lnTo>
                  <a:lnTo>
                    <a:pt x="273" y="225"/>
                  </a:lnTo>
                  <a:lnTo>
                    <a:pt x="273" y="225"/>
                  </a:lnTo>
                  <a:lnTo>
                    <a:pt x="273" y="239"/>
                  </a:lnTo>
                  <a:lnTo>
                    <a:pt x="271" y="252"/>
                  </a:lnTo>
                  <a:lnTo>
                    <a:pt x="267" y="265"/>
                  </a:lnTo>
                  <a:lnTo>
                    <a:pt x="264" y="276"/>
                  </a:lnTo>
                  <a:lnTo>
                    <a:pt x="258" y="288"/>
                  </a:lnTo>
                  <a:lnTo>
                    <a:pt x="251" y="298"/>
                  </a:lnTo>
                  <a:lnTo>
                    <a:pt x="244" y="308"/>
                  </a:lnTo>
                  <a:lnTo>
                    <a:pt x="236" y="318"/>
                  </a:lnTo>
                  <a:lnTo>
                    <a:pt x="227" y="326"/>
                  </a:lnTo>
                  <a:lnTo>
                    <a:pt x="217" y="334"/>
                  </a:lnTo>
                  <a:lnTo>
                    <a:pt x="206" y="341"/>
                  </a:lnTo>
                  <a:lnTo>
                    <a:pt x="196" y="346"/>
                  </a:lnTo>
                  <a:lnTo>
                    <a:pt x="183" y="351"/>
                  </a:lnTo>
                  <a:lnTo>
                    <a:pt x="172" y="354"/>
                  </a:lnTo>
                  <a:lnTo>
                    <a:pt x="159" y="357"/>
                  </a:lnTo>
                  <a:lnTo>
                    <a:pt x="145" y="358"/>
                  </a:lnTo>
                  <a:lnTo>
                    <a:pt x="145" y="3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053272" y="2879731"/>
              <a:ext cx="307975" cy="623889"/>
            </a:xfrm>
            <a:custGeom>
              <a:rect b="b" l="l" r="r" t="t"/>
              <a:pathLst>
                <a:path extrusionOk="0" h="786" w="388">
                  <a:moveTo>
                    <a:pt x="388" y="310"/>
                  </a:moveTo>
                  <a:lnTo>
                    <a:pt x="388" y="310"/>
                  </a:lnTo>
                  <a:lnTo>
                    <a:pt x="387" y="289"/>
                  </a:lnTo>
                  <a:lnTo>
                    <a:pt x="383" y="270"/>
                  </a:lnTo>
                  <a:lnTo>
                    <a:pt x="378" y="250"/>
                  </a:lnTo>
                  <a:lnTo>
                    <a:pt x="370" y="232"/>
                  </a:lnTo>
                  <a:lnTo>
                    <a:pt x="361" y="213"/>
                  </a:lnTo>
                  <a:lnTo>
                    <a:pt x="351" y="196"/>
                  </a:lnTo>
                  <a:lnTo>
                    <a:pt x="338" y="181"/>
                  </a:lnTo>
                  <a:lnTo>
                    <a:pt x="323" y="166"/>
                  </a:lnTo>
                  <a:lnTo>
                    <a:pt x="323" y="166"/>
                  </a:lnTo>
                  <a:lnTo>
                    <a:pt x="327" y="150"/>
                  </a:lnTo>
                  <a:lnTo>
                    <a:pt x="328" y="134"/>
                  </a:lnTo>
                  <a:lnTo>
                    <a:pt x="328" y="134"/>
                  </a:lnTo>
                  <a:lnTo>
                    <a:pt x="327" y="120"/>
                  </a:lnTo>
                  <a:lnTo>
                    <a:pt x="324" y="106"/>
                  </a:lnTo>
                  <a:lnTo>
                    <a:pt x="321" y="94"/>
                  </a:lnTo>
                  <a:lnTo>
                    <a:pt x="316" y="82"/>
                  </a:lnTo>
                  <a:lnTo>
                    <a:pt x="312" y="71"/>
                  </a:lnTo>
                  <a:lnTo>
                    <a:pt x="305" y="59"/>
                  </a:lnTo>
                  <a:lnTo>
                    <a:pt x="297" y="49"/>
                  </a:lnTo>
                  <a:lnTo>
                    <a:pt x="289" y="39"/>
                  </a:lnTo>
                  <a:lnTo>
                    <a:pt x="278" y="30"/>
                  </a:lnTo>
                  <a:lnTo>
                    <a:pt x="268" y="23"/>
                  </a:lnTo>
                  <a:lnTo>
                    <a:pt x="258" y="16"/>
                  </a:lnTo>
                  <a:lnTo>
                    <a:pt x="246" y="11"/>
                  </a:lnTo>
                  <a:lnTo>
                    <a:pt x="233" y="6"/>
                  </a:lnTo>
                  <a:lnTo>
                    <a:pt x="221" y="3"/>
                  </a:lnTo>
                  <a:lnTo>
                    <a:pt x="207" y="0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180" y="0"/>
                  </a:lnTo>
                  <a:lnTo>
                    <a:pt x="167" y="3"/>
                  </a:lnTo>
                  <a:lnTo>
                    <a:pt x="154" y="6"/>
                  </a:lnTo>
                  <a:lnTo>
                    <a:pt x="142" y="11"/>
                  </a:lnTo>
                  <a:lnTo>
                    <a:pt x="130" y="16"/>
                  </a:lnTo>
                  <a:lnTo>
                    <a:pt x="119" y="23"/>
                  </a:lnTo>
                  <a:lnTo>
                    <a:pt x="109" y="30"/>
                  </a:lnTo>
                  <a:lnTo>
                    <a:pt x="100" y="39"/>
                  </a:lnTo>
                  <a:lnTo>
                    <a:pt x="91" y="49"/>
                  </a:lnTo>
                  <a:lnTo>
                    <a:pt x="84" y="59"/>
                  </a:lnTo>
                  <a:lnTo>
                    <a:pt x="77" y="71"/>
                  </a:lnTo>
                  <a:lnTo>
                    <a:pt x="71" y="82"/>
                  </a:lnTo>
                  <a:lnTo>
                    <a:pt x="66" y="94"/>
                  </a:lnTo>
                  <a:lnTo>
                    <a:pt x="63" y="106"/>
                  </a:lnTo>
                  <a:lnTo>
                    <a:pt x="61" y="120"/>
                  </a:lnTo>
                  <a:lnTo>
                    <a:pt x="61" y="134"/>
                  </a:lnTo>
                  <a:lnTo>
                    <a:pt x="61" y="134"/>
                  </a:lnTo>
                  <a:lnTo>
                    <a:pt x="62" y="150"/>
                  </a:lnTo>
                  <a:lnTo>
                    <a:pt x="64" y="166"/>
                  </a:lnTo>
                  <a:lnTo>
                    <a:pt x="64" y="166"/>
                  </a:lnTo>
                  <a:lnTo>
                    <a:pt x="50" y="181"/>
                  </a:lnTo>
                  <a:lnTo>
                    <a:pt x="38" y="196"/>
                  </a:lnTo>
                  <a:lnTo>
                    <a:pt x="26" y="213"/>
                  </a:lnTo>
                  <a:lnTo>
                    <a:pt x="17" y="232"/>
                  </a:lnTo>
                  <a:lnTo>
                    <a:pt x="10" y="250"/>
                  </a:lnTo>
                  <a:lnTo>
                    <a:pt x="4" y="270"/>
                  </a:lnTo>
                  <a:lnTo>
                    <a:pt x="1" y="291"/>
                  </a:lnTo>
                  <a:lnTo>
                    <a:pt x="0" y="310"/>
                  </a:lnTo>
                  <a:lnTo>
                    <a:pt x="0" y="310"/>
                  </a:lnTo>
                  <a:lnTo>
                    <a:pt x="1" y="330"/>
                  </a:lnTo>
                  <a:lnTo>
                    <a:pt x="4" y="349"/>
                  </a:lnTo>
                  <a:lnTo>
                    <a:pt x="9" y="368"/>
                  </a:lnTo>
                  <a:lnTo>
                    <a:pt x="15" y="385"/>
                  </a:lnTo>
                  <a:lnTo>
                    <a:pt x="23" y="401"/>
                  </a:lnTo>
                  <a:lnTo>
                    <a:pt x="32" y="417"/>
                  </a:lnTo>
                  <a:lnTo>
                    <a:pt x="43" y="432"/>
                  </a:lnTo>
                  <a:lnTo>
                    <a:pt x="55" y="446"/>
                  </a:lnTo>
                  <a:lnTo>
                    <a:pt x="69" y="459"/>
                  </a:lnTo>
                  <a:lnTo>
                    <a:pt x="84" y="469"/>
                  </a:lnTo>
                  <a:lnTo>
                    <a:pt x="99" y="480"/>
                  </a:lnTo>
                  <a:lnTo>
                    <a:pt x="116" y="488"/>
                  </a:lnTo>
                  <a:lnTo>
                    <a:pt x="133" y="495"/>
                  </a:lnTo>
                  <a:lnTo>
                    <a:pt x="150" y="499"/>
                  </a:lnTo>
                  <a:lnTo>
                    <a:pt x="170" y="503"/>
                  </a:lnTo>
                  <a:lnTo>
                    <a:pt x="190" y="504"/>
                  </a:lnTo>
                  <a:lnTo>
                    <a:pt x="190" y="777"/>
                  </a:lnTo>
                  <a:lnTo>
                    <a:pt x="159" y="777"/>
                  </a:lnTo>
                  <a:lnTo>
                    <a:pt x="159" y="777"/>
                  </a:lnTo>
                  <a:lnTo>
                    <a:pt x="157" y="777"/>
                  </a:lnTo>
                  <a:lnTo>
                    <a:pt x="156" y="778"/>
                  </a:lnTo>
                  <a:lnTo>
                    <a:pt x="155" y="779"/>
                  </a:lnTo>
                  <a:lnTo>
                    <a:pt x="154" y="781"/>
                  </a:lnTo>
                  <a:lnTo>
                    <a:pt x="154" y="781"/>
                  </a:lnTo>
                  <a:lnTo>
                    <a:pt x="155" y="784"/>
                  </a:lnTo>
                  <a:lnTo>
                    <a:pt x="156" y="785"/>
                  </a:lnTo>
                  <a:lnTo>
                    <a:pt x="157" y="786"/>
                  </a:lnTo>
                  <a:lnTo>
                    <a:pt x="159" y="786"/>
                  </a:lnTo>
                  <a:lnTo>
                    <a:pt x="229" y="786"/>
                  </a:lnTo>
                  <a:lnTo>
                    <a:pt x="229" y="786"/>
                  </a:lnTo>
                  <a:lnTo>
                    <a:pt x="230" y="786"/>
                  </a:lnTo>
                  <a:lnTo>
                    <a:pt x="232" y="785"/>
                  </a:lnTo>
                  <a:lnTo>
                    <a:pt x="233" y="784"/>
                  </a:lnTo>
                  <a:lnTo>
                    <a:pt x="233" y="781"/>
                  </a:lnTo>
                  <a:lnTo>
                    <a:pt x="233" y="781"/>
                  </a:lnTo>
                  <a:lnTo>
                    <a:pt x="233" y="779"/>
                  </a:lnTo>
                  <a:lnTo>
                    <a:pt x="232" y="778"/>
                  </a:lnTo>
                  <a:lnTo>
                    <a:pt x="230" y="777"/>
                  </a:lnTo>
                  <a:lnTo>
                    <a:pt x="229" y="777"/>
                  </a:lnTo>
                  <a:lnTo>
                    <a:pt x="199" y="777"/>
                  </a:lnTo>
                  <a:lnTo>
                    <a:pt x="199" y="504"/>
                  </a:lnTo>
                  <a:lnTo>
                    <a:pt x="199" y="504"/>
                  </a:lnTo>
                  <a:lnTo>
                    <a:pt x="217" y="503"/>
                  </a:lnTo>
                  <a:lnTo>
                    <a:pt x="237" y="499"/>
                  </a:lnTo>
                  <a:lnTo>
                    <a:pt x="255" y="495"/>
                  </a:lnTo>
                  <a:lnTo>
                    <a:pt x="273" y="488"/>
                  </a:lnTo>
                  <a:lnTo>
                    <a:pt x="289" y="480"/>
                  </a:lnTo>
                  <a:lnTo>
                    <a:pt x="305" y="469"/>
                  </a:lnTo>
                  <a:lnTo>
                    <a:pt x="319" y="459"/>
                  </a:lnTo>
                  <a:lnTo>
                    <a:pt x="332" y="446"/>
                  </a:lnTo>
                  <a:lnTo>
                    <a:pt x="344" y="432"/>
                  </a:lnTo>
                  <a:lnTo>
                    <a:pt x="355" y="417"/>
                  </a:lnTo>
                  <a:lnTo>
                    <a:pt x="365" y="401"/>
                  </a:lnTo>
                  <a:lnTo>
                    <a:pt x="373" y="385"/>
                  </a:lnTo>
                  <a:lnTo>
                    <a:pt x="378" y="368"/>
                  </a:lnTo>
                  <a:lnTo>
                    <a:pt x="384" y="349"/>
                  </a:lnTo>
                  <a:lnTo>
                    <a:pt x="387" y="330"/>
                  </a:lnTo>
                  <a:lnTo>
                    <a:pt x="388" y="310"/>
                  </a:lnTo>
                  <a:lnTo>
                    <a:pt x="388" y="310"/>
                  </a:lnTo>
                  <a:close/>
                  <a:moveTo>
                    <a:pt x="9" y="310"/>
                  </a:moveTo>
                  <a:lnTo>
                    <a:pt x="9" y="310"/>
                  </a:lnTo>
                  <a:lnTo>
                    <a:pt x="10" y="291"/>
                  </a:lnTo>
                  <a:lnTo>
                    <a:pt x="13" y="271"/>
                  </a:lnTo>
                  <a:lnTo>
                    <a:pt x="19" y="253"/>
                  </a:lnTo>
                  <a:lnTo>
                    <a:pt x="26" y="234"/>
                  </a:lnTo>
                  <a:lnTo>
                    <a:pt x="35" y="217"/>
                  </a:lnTo>
                  <a:lnTo>
                    <a:pt x="46" y="201"/>
                  </a:lnTo>
                  <a:lnTo>
                    <a:pt x="58" y="186"/>
                  </a:lnTo>
                  <a:lnTo>
                    <a:pt x="72" y="172"/>
                  </a:lnTo>
                  <a:lnTo>
                    <a:pt x="72" y="172"/>
                  </a:lnTo>
                  <a:lnTo>
                    <a:pt x="73" y="171"/>
                  </a:lnTo>
                  <a:lnTo>
                    <a:pt x="73" y="171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4" y="169"/>
                  </a:lnTo>
                  <a:lnTo>
                    <a:pt x="74" y="169"/>
                  </a:lnTo>
                  <a:lnTo>
                    <a:pt x="74" y="167"/>
                  </a:lnTo>
                  <a:lnTo>
                    <a:pt x="74" y="167"/>
                  </a:lnTo>
                  <a:lnTo>
                    <a:pt x="74" y="166"/>
                  </a:lnTo>
                  <a:lnTo>
                    <a:pt x="74" y="166"/>
                  </a:lnTo>
                  <a:lnTo>
                    <a:pt x="71" y="150"/>
                  </a:lnTo>
                  <a:lnTo>
                    <a:pt x="70" y="134"/>
                  </a:lnTo>
                  <a:lnTo>
                    <a:pt x="70" y="134"/>
                  </a:lnTo>
                  <a:lnTo>
                    <a:pt x="70" y="121"/>
                  </a:lnTo>
                  <a:lnTo>
                    <a:pt x="72" y="109"/>
                  </a:lnTo>
                  <a:lnTo>
                    <a:pt x="76" y="97"/>
                  </a:lnTo>
                  <a:lnTo>
                    <a:pt x="79" y="86"/>
                  </a:lnTo>
                  <a:lnTo>
                    <a:pt x="85" y="74"/>
                  </a:lnTo>
                  <a:lnTo>
                    <a:pt x="91" y="65"/>
                  </a:lnTo>
                  <a:lnTo>
                    <a:pt x="97" y="54"/>
                  </a:lnTo>
                  <a:lnTo>
                    <a:pt x="106" y="46"/>
                  </a:lnTo>
                  <a:lnTo>
                    <a:pt x="115" y="38"/>
                  </a:lnTo>
                  <a:lnTo>
                    <a:pt x="124" y="30"/>
                  </a:lnTo>
                  <a:lnTo>
                    <a:pt x="134" y="24"/>
                  </a:lnTo>
                  <a:lnTo>
                    <a:pt x="146" y="19"/>
                  </a:lnTo>
                  <a:lnTo>
                    <a:pt x="157" y="15"/>
                  </a:lnTo>
                  <a:lnTo>
                    <a:pt x="169" y="12"/>
                  </a:lnTo>
                  <a:lnTo>
                    <a:pt x="182" y="10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7" y="10"/>
                  </a:lnTo>
                  <a:lnTo>
                    <a:pt x="218" y="12"/>
                  </a:lnTo>
                  <a:lnTo>
                    <a:pt x="231" y="15"/>
                  </a:lnTo>
                  <a:lnTo>
                    <a:pt x="243" y="19"/>
                  </a:lnTo>
                  <a:lnTo>
                    <a:pt x="253" y="24"/>
                  </a:lnTo>
                  <a:lnTo>
                    <a:pt x="263" y="30"/>
                  </a:lnTo>
                  <a:lnTo>
                    <a:pt x="273" y="38"/>
                  </a:lnTo>
                  <a:lnTo>
                    <a:pt x="282" y="46"/>
                  </a:lnTo>
                  <a:lnTo>
                    <a:pt x="290" y="54"/>
                  </a:lnTo>
                  <a:lnTo>
                    <a:pt x="297" y="65"/>
                  </a:lnTo>
                  <a:lnTo>
                    <a:pt x="304" y="74"/>
                  </a:lnTo>
                  <a:lnTo>
                    <a:pt x="308" y="86"/>
                  </a:lnTo>
                  <a:lnTo>
                    <a:pt x="313" y="97"/>
                  </a:lnTo>
                  <a:lnTo>
                    <a:pt x="315" y="109"/>
                  </a:lnTo>
                  <a:lnTo>
                    <a:pt x="317" y="121"/>
                  </a:lnTo>
                  <a:lnTo>
                    <a:pt x="319" y="134"/>
                  </a:lnTo>
                  <a:lnTo>
                    <a:pt x="319" y="134"/>
                  </a:lnTo>
                  <a:lnTo>
                    <a:pt x="317" y="150"/>
                  </a:lnTo>
                  <a:lnTo>
                    <a:pt x="314" y="166"/>
                  </a:lnTo>
                  <a:lnTo>
                    <a:pt x="314" y="166"/>
                  </a:lnTo>
                  <a:lnTo>
                    <a:pt x="314" y="167"/>
                  </a:lnTo>
                  <a:lnTo>
                    <a:pt x="314" y="167"/>
                  </a:lnTo>
                  <a:lnTo>
                    <a:pt x="314" y="169"/>
                  </a:lnTo>
                  <a:lnTo>
                    <a:pt x="314" y="169"/>
                  </a:lnTo>
                  <a:lnTo>
                    <a:pt x="314" y="170"/>
                  </a:lnTo>
                  <a:lnTo>
                    <a:pt x="314" y="170"/>
                  </a:lnTo>
                  <a:lnTo>
                    <a:pt x="314" y="170"/>
                  </a:lnTo>
                  <a:lnTo>
                    <a:pt x="314" y="170"/>
                  </a:lnTo>
                  <a:lnTo>
                    <a:pt x="315" y="171"/>
                  </a:lnTo>
                  <a:lnTo>
                    <a:pt x="315" y="171"/>
                  </a:lnTo>
                  <a:lnTo>
                    <a:pt x="315" y="172"/>
                  </a:lnTo>
                  <a:lnTo>
                    <a:pt x="315" y="172"/>
                  </a:lnTo>
                  <a:lnTo>
                    <a:pt x="329" y="186"/>
                  </a:lnTo>
                  <a:lnTo>
                    <a:pt x="342" y="201"/>
                  </a:lnTo>
                  <a:lnTo>
                    <a:pt x="353" y="217"/>
                  </a:lnTo>
                  <a:lnTo>
                    <a:pt x="361" y="234"/>
                  </a:lnTo>
                  <a:lnTo>
                    <a:pt x="369" y="253"/>
                  </a:lnTo>
                  <a:lnTo>
                    <a:pt x="374" y="271"/>
                  </a:lnTo>
                  <a:lnTo>
                    <a:pt x="377" y="291"/>
                  </a:lnTo>
                  <a:lnTo>
                    <a:pt x="378" y="310"/>
                  </a:lnTo>
                  <a:lnTo>
                    <a:pt x="378" y="310"/>
                  </a:lnTo>
                  <a:lnTo>
                    <a:pt x="377" y="329"/>
                  </a:lnTo>
                  <a:lnTo>
                    <a:pt x="375" y="347"/>
                  </a:lnTo>
                  <a:lnTo>
                    <a:pt x="370" y="364"/>
                  </a:lnTo>
                  <a:lnTo>
                    <a:pt x="365" y="382"/>
                  </a:lnTo>
                  <a:lnTo>
                    <a:pt x="357" y="398"/>
                  </a:lnTo>
                  <a:lnTo>
                    <a:pt x="347" y="413"/>
                  </a:lnTo>
                  <a:lnTo>
                    <a:pt x="337" y="427"/>
                  </a:lnTo>
                  <a:lnTo>
                    <a:pt x="325" y="439"/>
                  </a:lnTo>
                  <a:lnTo>
                    <a:pt x="313" y="451"/>
                  </a:lnTo>
                  <a:lnTo>
                    <a:pt x="299" y="462"/>
                  </a:lnTo>
                  <a:lnTo>
                    <a:pt x="284" y="472"/>
                  </a:lnTo>
                  <a:lnTo>
                    <a:pt x="269" y="480"/>
                  </a:lnTo>
                  <a:lnTo>
                    <a:pt x="252" y="485"/>
                  </a:lnTo>
                  <a:lnTo>
                    <a:pt x="235" y="490"/>
                  </a:lnTo>
                  <a:lnTo>
                    <a:pt x="217" y="493"/>
                  </a:lnTo>
                  <a:lnTo>
                    <a:pt x="199" y="495"/>
                  </a:lnTo>
                  <a:lnTo>
                    <a:pt x="199" y="280"/>
                  </a:lnTo>
                  <a:lnTo>
                    <a:pt x="264" y="215"/>
                  </a:lnTo>
                  <a:lnTo>
                    <a:pt x="264" y="215"/>
                  </a:lnTo>
                  <a:lnTo>
                    <a:pt x="266" y="212"/>
                  </a:lnTo>
                  <a:lnTo>
                    <a:pt x="266" y="211"/>
                  </a:lnTo>
                  <a:lnTo>
                    <a:pt x="266" y="209"/>
                  </a:lnTo>
                  <a:lnTo>
                    <a:pt x="264" y="208"/>
                  </a:lnTo>
                  <a:lnTo>
                    <a:pt x="264" y="208"/>
                  </a:lnTo>
                  <a:lnTo>
                    <a:pt x="263" y="207"/>
                  </a:lnTo>
                  <a:lnTo>
                    <a:pt x="261" y="207"/>
                  </a:lnTo>
                  <a:lnTo>
                    <a:pt x="260" y="207"/>
                  </a:lnTo>
                  <a:lnTo>
                    <a:pt x="258" y="208"/>
                  </a:lnTo>
                  <a:lnTo>
                    <a:pt x="199" y="268"/>
                  </a:lnTo>
                  <a:lnTo>
                    <a:pt x="199" y="163"/>
                  </a:lnTo>
                  <a:lnTo>
                    <a:pt x="199" y="163"/>
                  </a:lnTo>
                  <a:lnTo>
                    <a:pt x="198" y="162"/>
                  </a:lnTo>
                  <a:lnTo>
                    <a:pt x="197" y="160"/>
                  </a:lnTo>
                  <a:lnTo>
                    <a:pt x="195" y="159"/>
                  </a:lnTo>
                  <a:lnTo>
                    <a:pt x="194" y="158"/>
                  </a:lnTo>
                  <a:lnTo>
                    <a:pt x="194" y="158"/>
                  </a:lnTo>
                  <a:lnTo>
                    <a:pt x="192" y="159"/>
                  </a:lnTo>
                  <a:lnTo>
                    <a:pt x="191" y="160"/>
                  </a:lnTo>
                  <a:lnTo>
                    <a:pt x="190" y="162"/>
                  </a:lnTo>
                  <a:lnTo>
                    <a:pt x="190" y="163"/>
                  </a:lnTo>
                  <a:lnTo>
                    <a:pt x="190" y="412"/>
                  </a:lnTo>
                  <a:lnTo>
                    <a:pt x="89" y="311"/>
                  </a:lnTo>
                  <a:lnTo>
                    <a:pt x="89" y="311"/>
                  </a:lnTo>
                  <a:lnTo>
                    <a:pt x="88" y="310"/>
                  </a:lnTo>
                  <a:lnTo>
                    <a:pt x="86" y="310"/>
                  </a:lnTo>
                  <a:lnTo>
                    <a:pt x="85" y="310"/>
                  </a:lnTo>
                  <a:lnTo>
                    <a:pt x="83" y="311"/>
                  </a:lnTo>
                  <a:lnTo>
                    <a:pt x="83" y="311"/>
                  </a:lnTo>
                  <a:lnTo>
                    <a:pt x="81" y="313"/>
                  </a:lnTo>
                  <a:lnTo>
                    <a:pt x="81" y="315"/>
                  </a:lnTo>
                  <a:lnTo>
                    <a:pt x="81" y="316"/>
                  </a:lnTo>
                  <a:lnTo>
                    <a:pt x="83" y="318"/>
                  </a:lnTo>
                  <a:lnTo>
                    <a:pt x="190" y="424"/>
                  </a:lnTo>
                  <a:lnTo>
                    <a:pt x="190" y="495"/>
                  </a:lnTo>
                  <a:lnTo>
                    <a:pt x="190" y="495"/>
                  </a:lnTo>
                  <a:lnTo>
                    <a:pt x="171" y="493"/>
                  </a:lnTo>
                  <a:lnTo>
                    <a:pt x="153" y="490"/>
                  </a:lnTo>
                  <a:lnTo>
                    <a:pt x="135" y="485"/>
                  </a:lnTo>
                  <a:lnTo>
                    <a:pt x="119" y="480"/>
                  </a:lnTo>
                  <a:lnTo>
                    <a:pt x="103" y="472"/>
                  </a:lnTo>
                  <a:lnTo>
                    <a:pt x="88" y="462"/>
                  </a:lnTo>
                  <a:lnTo>
                    <a:pt x="74" y="451"/>
                  </a:lnTo>
                  <a:lnTo>
                    <a:pt x="62" y="439"/>
                  </a:lnTo>
                  <a:lnTo>
                    <a:pt x="50" y="427"/>
                  </a:lnTo>
                  <a:lnTo>
                    <a:pt x="40" y="413"/>
                  </a:lnTo>
                  <a:lnTo>
                    <a:pt x="31" y="398"/>
                  </a:lnTo>
                  <a:lnTo>
                    <a:pt x="24" y="382"/>
                  </a:lnTo>
                  <a:lnTo>
                    <a:pt x="17" y="364"/>
                  </a:lnTo>
                  <a:lnTo>
                    <a:pt x="13" y="347"/>
                  </a:lnTo>
                  <a:lnTo>
                    <a:pt x="10" y="329"/>
                  </a:lnTo>
                  <a:lnTo>
                    <a:pt x="9" y="310"/>
                  </a:lnTo>
                  <a:lnTo>
                    <a:pt x="9" y="3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4714882" y="2798768"/>
            <a:ext cx="806451" cy="808039"/>
            <a:chOff x="4714882" y="2798768"/>
            <a:chExt cx="806451" cy="808039"/>
          </a:xfrm>
        </p:grpSpPr>
        <p:sp>
          <p:nvSpPr>
            <p:cNvPr id="36" name="Google Shape;36;p2"/>
            <p:cNvSpPr/>
            <p:nvPr/>
          </p:nvSpPr>
          <p:spPr>
            <a:xfrm>
              <a:off x="4714882" y="2798768"/>
              <a:ext cx="806451" cy="808039"/>
            </a:xfrm>
            <a:custGeom>
              <a:rect b="b" l="l" r="r" t="t"/>
              <a:pathLst>
                <a:path extrusionOk="0" h="1017" w="1017">
                  <a:moveTo>
                    <a:pt x="1017" y="509"/>
                  </a:moveTo>
                  <a:lnTo>
                    <a:pt x="1017" y="509"/>
                  </a:lnTo>
                  <a:lnTo>
                    <a:pt x="1017" y="535"/>
                  </a:lnTo>
                  <a:lnTo>
                    <a:pt x="1014" y="561"/>
                  </a:lnTo>
                  <a:lnTo>
                    <a:pt x="1011" y="586"/>
                  </a:lnTo>
                  <a:lnTo>
                    <a:pt x="1006" y="612"/>
                  </a:lnTo>
                  <a:lnTo>
                    <a:pt x="1000" y="636"/>
                  </a:lnTo>
                  <a:lnTo>
                    <a:pt x="993" y="660"/>
                  </a:lnTo>
                  <a:lnTo>
                    <a:pt x="985" y="684"/>
                  </a:lnTo>
                  <a:lnTo>
                    <a:pt x="976" y="707"/>
                  </a:lnTo>
                  <a:lnTo>
                    <a:pt x="967" y="729"/>
                  </a:lnTo>
                  <a:lnTo>
                    <a:pt x="955" y="751"/>
                  </a:lnTo>
                  <a:lnTo>
                    <a:pt x="943" y="773"/>
                  </a:lnTo>
                  <a:lnTo>
                    <a:pt x="930" y="794"/>
                  </a:lnTo>
                  <a:lnTo>
                    <a:pt x="915" y="813"/>
                  </a:lnTo>
                  <a:lnTo>
                    <a:pt x="900" y="833"/>
                  </a:lnTo>
                  <a:lnTo>
                    <a:pt x="884" y="851"/>
                  </a:lnTo>
                  <a:lnTo>
                    <a:pt x="868" y="869"/>
                  </a:lnTo>
                  <a:lnTo>
                    <a:pt x="850" y="886"/>
                  </a:lnTo>
                  <a:lnTo>
                    <a:pt x="831" y="901"/>
                  </a:lnTo>
                  <a:lnTo>
                    <a:pt x="813" y="917"/>
                  </a:lnTo>
                  <a:lnTo>
                    <a:pt x="792" y="931"/>
                  </a:lnTo>
                  <a:lnTo>
                    <a:pt x="771" y="944"/>
                  </a:lnTo>
                  <a:lnTo>
                    <a:pt x="750" y="956"/>
                  </a:lnTo>
                  <a:lnTo>
                    <a:pt x="729" y="968"/>
                  </a:lnTo>
                  <a:lnTo>
                    <a:pt x="706" y="978"/>
                  </a:lnTo>
                  <a:lnTo>
                    <a:pt x="683" y="987"/>
                  </a:lnTo>
                  <a:lnTo>
                    <a:pt x="660" y="994"/>
                  </a:lnTo>
                  <a:lnTo>
                    <a:pt x="635" y="1001"/>
                  </a:lnTo>
                  <a:lnTo>
                    <a:pt x="610" y="1007"/>
                  </a:lnTo>
                  <a:lnTo>
                    <a:pt x="586" y="1012"/>
                  </a:lnTo>
                  <a:lnTo>
                    <a:pt x="560" y="1015"/>
                  </a:lnTo>
                  <a:lnTo>
                    <a:pt x="534" y="1017"/>
                  </a:lnTo>
                  <a:lnTo>
                    <a:pt x="508" y="1017"/>
                  </a:lnTo>
                  <a:lnTo>
                    <a:pt x="508" y="1017"/>
                  </a:lnTo>
                  <a:lnTo>
                    <a:pt x="482" y="1017"/>
                  </a:lnTo>
                  <a:lnTo>
                    <a:pt x="456" y="1015"/>
                  </a:lnTo>
                  <a:lnTo>
                    <a:pt x="430" y="1012"/>
                  </a:lnTo>
                  <a:lnTo>
                    <a:pt x="405" y="1007"/>
                  </a:lnTo>
                  <a:lnTo>
                    <a:pt x="381" y="1001"/>
                  </a:lnTo>
                  <a:lnTo>
                    <a:pt x="357" y="994"/>
                  </a:lnTo>
                  <a:lnTo>
                    <a:pt x="334" y="987"/>
                  </a:lnTo>
                  <a:lnTo>
                    <a:pt x="311" y="978"/>
                  </a:lnTo>
                  <a:lnTo>
                    <a:pt x="288" y="968"/>
                  </a:lnTo>
                  <a:lnTo>
                    <a:pt x="266" y="956"/>
                  </a:lnTo>
                  <a:lnTo>
                    <a:pt x="244" y="944"/>
                  </a:lnTo>
                  <a:lnTo>
                    <a:pt x="224" y="931"/>
                  </a:lnTo>
                  <a:lnTo>
                    <a:pt x="203" y="917"/>
                  </a:lnTo>
                  <a:lnTo>
                    <a:pt x="185" y="901"/>
                  </a:lnTo>
                  <a:lnTo>
                    <a:pt x="167" y="886"/>
                  </a:lnTo>
                  <a:lnTo>
                    <a:pt x="148" y="869"/>
                  </a:lnTo>
                  <a:lnTo>
                    <a:pt x="132" y="851"/>
                  </a:lnTo>
                  <a:lnTo>
                    <a:pt x="116" y="833"/>
                  </a:lnTo>
                  <a:lnTo>
                    <a:pt x="101" y="813"/>
                  </a:lnTo>
                  <a:lnTo>
                    <a:pt x="86" y="794"/>
                  </a:lnTo>
                  <a:lnTo>
                    <a:pt x="73" y="773"/>
                  </a:lnTo>
                  <a:lnTo>
                    <a:pt x="61" y="751"/>
                  </a:lnTo>
                  <a:lnTo>
                    <a:pt x="49" y="729"/>
                  </a:lnTo>
                  <a:lnTo>
                    <a:pt x="40" y="707"/>
                  </a:lnTo>
                  <a:lnTo>
                    <a:pt x="31" y="684"/>
                  </a:lnTo>
                  <a:lnTo>
                    <a:pt x="23" y="660"/>
                  </a:lnTo>
                  <a:lnTo>
                    <a:pt x="16" y="636"/>
                  </a:lnTo>
                  <a:lnTo>
                    <a:pt x="10" y="612"/>
                  </a:lnTo>
                  <a:lnTo>
                    <a:pt x="5" y="586"/>
                  </a:lnTo>
                  <a:lnTo>
                    <a:pt x="2" y="561"/>
                  </a:lnTo>
                  <a:lnTo>
                    <a:pt x="0" y="535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483"/>
                  </a:lnTo>
                  <a:lnTo>
                    <a:pt x="2" y="457"/>
                  </a:lnTo>
                  <a:lnTo>
                    <a:pt x="5" y="431"/>
                  </a:lnTo>
                  <a:lnTo>
                    <a:pt x="10" y="407"/>
                  </a:lnTo>
                  <a:lnTo>
                    <a:pt x="16" y="381"/>
                  </a:lnTo>
                  <a:lnTo>
                    <a:pt x="23" y="357"/>
                  </a:lnTo>
                  <a:lnTo>
                    <a:pt x="31" y="334"/>
                  </a:lnTo>
                  <a:lnTo>
                    <a:pt x="40" y="311"/>
                  </a:lnTo>
                  <a:lnTo>
                    <a:pt x="49" y="288"/>
                  </a:lnTo>
                  <a:lnTo>
                    <a:pt x="61" y="266"/>
                  </a:lnTo>
                  <a:lnTo>
                    <a:pt x="73" y="245"/>
                  </a:lnTo>
                  <a:lnTo>
                    <a:pt x="86" y="225"/>
                  </a:lnTo>
                  <a:lnTo>
                    <a:pt x="101" y="204"/>
                  </a:lnTo>
                  <a:lnTo>
                    <a:pt x="116" y="185"/>
                  </a:lnTo>
                  <a:lnTo>
                    <a:pt x="132" y="167"/>
                  </a:lnTo>
                  <a:lnTo>
                    <a:pt x="148" y="149"/>
                  </a:lnTo>
                  <a:lnTo>
                    <a:pt x="167" y="132"/>
                  </a:lnTo>
                  <a:lnTo>
                    <a:pt x="185" y="116"/>
                  </a:lnTo>
                  <a:lnTo>
                    <a:pt x="203" y="101"/>
                  </a:lnTo>
                  <a:lnTo>
                    <a:pt x="224" y="86"/>
                  </a:lnTo>
                  <a:lnTo>
                    <a:pt x="244" y="74"/>
                  </a:lnTo>
                  <a:lnTo>
                    <a:pt x="266" y="61"/>
                  </a:lnTo>
                  <a:lnTo>
                    <a:pt x="288" y="51"/>
                  </a:lnTo>
                  <a:lnTo>
                    <a:pt x="311" y="40"/>
                  </a:lnTo>
                  <a:lnTo>
                    <a:pt x="334" y="31"/>
                  </a:lnTo>
                  <a:lnTo>
                    <a:pt x="357" y="23"/>
                  </a:lnTo>
                  <a:lnTo>
                    <a:pt x="381" y="16"/>
                  </a:lnTo>
                  <a:lnTo>
                    <a:pt x="405" y="10"/>
                  </a:lnTo>
                  <a:lnTo>
                    <a:pt x="430" y="6"/>
                  </a:lnTo>
                  <a:lnTo>
                    <a:pt x="456" y="2"/>
                  </a:lnTo>
                  <a:lnTo>
                    <a:pt x="482" y="1"/>
                  </a:lnTo>
                  <a:lnTo>
                    <a:pt x="508" y="0"/>
                  </a:lnTo>
                  <a:lnTo>
                    <a:pt x="508" y="0"/>
                  </a:lnTo>
                  <a:lnTo>
                    <a:pt x="534" y="1"/>
                  </a:lnTo>
                  <a:lnTo>
                    <a:pt x="560" y="2"/>
                  </a:lnTo>
                  <a:lnTo>
                    <a:pt x="586" y="6"/>
                  </a:lnTo>
                  <a:lnTo>
                    <a:pt x="610" y="10"/>
                  </a:lnTo>
                  <a:lnTo>
                    <a:pt x="635" y="16"/>
                  </a:lnTo>
                  <a:lnTo>
                    <a:pt x="660" y="23"/>
                  </a:lnTo>
                  <a:lnTo>
                    <a:pt x="683" y="31"/>
                  </a:lnTo>
                  <a:lnTo>
                    <a:pt x="706" y="40"/>
                  </a:lnTo>
                  <a:lnTo>
                    <a:pt x="729" y="51"/>
                  </a:lnTo>
                  <a:lnTo>
                    <a:pt x="750" y="61"/>
                  </a:lnTo>
                  <a:lnTo>
                    <a:pt x="771" y="74"/>
                  </a:lnTo>
                  <a:lnTo>
                    <a:pt x="792" y="86"/>
                  </a:lnTo>
                  <a:lnTo>
                    <a:pt x="813" y="101"/>
                  </a:lnTo>
                  <a:lnTo>
                    <a:pt x="831" y="116"/>
                  </a:lnTo>
                  <a:lnTo>
                    <a:pt x="850" y="132"/>
                  </a:lnTo>
                  <a:lnTo>
                    <a:pt x="868" y="149"/>
                  </a:lnTo>
                  <a:lnTo>
                    <a:pt x="884" y="167"/>
                  </a:lnTo>
                  <a:lnTo>
                    <a:pt x="900" y="185"/>
                  </a:lnTo>
                  <a:lnTo>
                    <a:pt x="915" y="204"/>
                  </a:lnTo>
                  <a:lnTo>
                    <a:pt x="930" y="225"/>
                  </a:lnTo>
                  <a:lnTo>
                    <a:pt x="943" y="245"/>
                  </a:lnTo>
                  <a:lnTo>
                    <a:pt x="955" y="266"/>
                  </a:lnTo>
                  <a:lnTo>
                    <a:pt x="967" y="288"/>
                  </a:lnTo>
                  <a:lnTo>
                    <a:pt x="976" y="311"/>
                  </a:lnTo>
                  <a:lnTo>
                    <a:pt x="985" y="334"/>
                  </a:lnTo>
                  <a:lnTo>
                    <a:pt x="993" y="357"/>
                  </a:lnTo>
                  <a:lnTo>
                    <a:pt x="1000" y="381"/>
                  </a:lnTo>
                  <a:lnTo>
                    <a:pt x="1006" y="407"/>
                  </a:lnTo>
                  <a:lnTo>
                    <a:pt x="1011" y="431"/>
                  </a:lnTo>
                  <a:lnTo>
                    <a:pt x="1014" y="457"/>
                  </a:lnTo>
                  <a:lnTo>
                    <a:pt x="1017" y="483"/>
                  </a:lnTo>
                  <a:lnTo>
                    <a:pt x="1017" y="509"/>
                  </a:lnTo>
                  <a:lnTo>
                    <a:pt x="1017" y="509"/>
                  </a:lnTo>
                  <a:close/>
                </a:path>
              </a:pathLst>
            </a:custGeom>
            <a:solidFill>
              <a:srgbClr val="4FC1E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013332" y="2878143"/>
              <a:ext cx="176213" cy="650876"/>
            </a:xfrm>
            <a:custGeom>
              <a:rect b="b" l="l" r="r" t="t"/>
              <a:pathLst>
                <a:path extrusionOk="0" h="820" w="221">
                  <a:moveTo>
                    <a:pt x="219" y="754"/>
                  </a:moveTo>
                  <a:lnTo>
                    <a:pt x="219" y="408"/>
                  </a:lnTo>
                  <a:lnTo>
                    <a:pt x="219" y="408"/>
                  </a:lnTo>
                  <a:lnTo>
                    <a:pt x="219" y="396"/>
                  </a:lnTo>
                  <a:lnTo>
                    <a:pt x="217" y="385"/>
                  </a:lnTo>
                  <a:lnTo>
                    <a:pt x="213" y="373"/>
                  </a:lnTo>
                  <a:lnTo>
                    <a:pt x="209" y="362"/>
                  </a:lnTo>
                  <a:lnTo>
                    <a:pt x="199" y="342"/>
                  </a:lnTo>
                  <a:lnTo>
                    <a:pt x="190" y="326"/>
                  </a:lnTo>
                  <a:lnTo>
                    <a:pt x="190" y="326"/>
                  </a:lnTo>
                  <a:lnTo>
                    <a:pt x="187" y="319"/>
                  </a:lnTo>
                  <a:lnTo>
                    <a:pt x="183" y="311"/>
                  </a:lnTo>
                  <a:lnTo>
                    <a:pt x="182" y="303"/>
                  </a:lnTo>
                  <a:lnTo>
                    <a:pt x="181" y="295"/>
                  </a:lnTo>
                  <a:lnTo>
                    <a:pt x="181" y="295"/>
                  </a:lnTo>
                  <a:lnTo>
                    <a:pt x="179" y="234"/>
                  </a:lnTo>
                  <a:lnTo>
                    <a:pt x="175" y="171"/>
                  </a:lnTo>
                  <a:lnTo>
                    <a:pt x="175" y="171"/>
                  </a:lnTo>
                  <a:lnTo>
                    <a:pt x="172" y="137"/>
                  </a:lnTo>
                  <a:lnTo>
                    <a:pt x="167" y="109"/>
                  </a:lnTo>
                  <a:lnTo>
                    <a:pt x="161" y="82"/>
                  </a:lnTo>
                  <a:lnTo>
                    <a:pt x="161" y="82"/>
                  </a:lnTo>
                  <a:lnTo>
                    <a:pt x="159" y="67"/>
                  </a:lnTo>
                  <a:lnTo>
                    <a:pt x="159" y="67"/>
                  </a:lnTo>
                  <a:lnTo>
                    <a:pt x="161" y="65"/>
                  </a:lnTo>
                  <a:lnTo>
                    <a:pt x="164" y="62"/>
                  </a:lnTo>
                  <a:lnTo>
                    <a:pt x="165" y="59"/>
                  </a:lnTo>
                  <a:lnTo>
                    <a:pt x="165" y="54"/>
                  </a:lnTo>
                  <a:lnTo>
                    <a:pt x="165" y="54"/>
                  </a:lnTo>
                  <a:lnTo>
                    <a:pt x="165" y="50"/>
                  </a:lnTo>
                  <a:lnTo>
                    <a:pt x="164" y="43"/>
                  </a:lnTo>
                  <a:lnTo>
                    <a:pt x="159" y="31"/>
                  </a:lnTo>
                  <a:lnTo>
                    <a:pt x="159" y="31"/>
                  </a:lnTo>
                  <a:lnTo>
                    <a:pt x="158" y="28"/>
                  </a:lnTo>
                  <a:lnTo>
                    <a:pt x="158" y="24"/>
                  </a:lnTo>
                  <a:lnTo>
                    <a:pt x="158" y="24"/>
                  </a:lnTo>
                  <a:lnTo>
                    <a:pt x="159" y="22"/>
                  </a:lnTo>
                  <a:lnTo>
                    <a:pt x="161" y="20"/>
                  </a:lnTo>
                  <a:lnTo>
                    <a:pt x="163" y="16"/>
                  </a:lnTo>
                  <a:lnTo>
                    <a:pt x="163" y="12"/>
                  </a:lnTo>
                  <a:lnTo>
                    <a:pt x="163" y="12"/>
                  </a:lnTo>
                  <a:lnTo>
                    <a:pt x="161" y="8"/>
                  </a:lnTo>
                  <a:lnTo>
                    <a:pt x="160" y="6"/>
                  </a:lnTo>
                  <a:lnTo>
                    <a:pt x="158" y="5"/>
                  </a:lnTo>
                  <a:lnTo>
                    <a:pt x="156" y="2"/>
                  </a:lnTo>
                  <a:lnTo>
                    <a:pt x="149" y="1"/>
                  </a:lnTo>
                  <a:lnTo>
                    <a:pt x="144" y="0"/>
                  </a:lnTo>
                  <a:lnTo>
                    <a:pt x="144" y="0"/>
                  </a:lnTo>
                  <a:lnTo>
                    <a:pt x="77" y="0"/>
                  </a:lnTo>
                  <a:lnTo>
                    <a:pt x="77" y="0"/>
                  </a:lnTo>
                  <a:lnTo>
                    <a:pt x="73" y="1"/>
                  </a:lnTo>
                  <a:lnTo>
                    <a:pt x="66" y="2"/>
                  </a:lnTo>
                  <a:lnTo>
                    <a:pt x="64" y="5"/>
                  </a:lnTo>
                  <a:lnTo>
                    <a:pt x="61" y="6"/>
                  </a:lnTo>
                  <a:lnTo>
                    <a:pt x="60" y="8"/>
                  </a:lnTo>
                  <a:lnTo>
                    <a:pt x="59" y="12"/>
                  </a:lnTo>
                  <a:lnTo>
                    <a:pt x="59" y="12"/>
                  </a:lnTo>
                  <a:lnTo>
                    <a:pt x="60" y="16"/>
                  </a:lnTo>
                  <a:lnTo>
                    <a:pt x="60" y="20"/>
                  </a:lnTo>
                  <a:lnTo>
                    <a:pt x="62" y="22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4" y="28"/>
                  </a:lnTo>
                  <a:lnTo>
                    <a:pt x="62" y="31"/>
                  </a:lnTo>
                  <a:lnTo>
                    <a:pt x="62" y="31"/>
                  </a:lnTo>
                  <a:lnTo>
                    <a:pt x="59" y="43"/>
                  </a:lnTo>
                  <a:lnTo>
                    <a:pt x="57" y="50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7" y="59"/>
                  </a:lnTo>
                  <a:lnTo>
                    <a:pt x="58" y="62"/>
                  </a:lnTo>
                  <a:lnTo>
                    <a:pt x="60" y="65"/>
                  </a:lnTo>
                  <a:lnTo>
                    <a:pt x="62" y="67"/>
                  </a:lnTo>
                  <a:lnTo>
                    <a:pt x="62" y="67"/>
                  </a:lnTo>
                  <a:lnTo>
                    <a:pt x="60" y="82"/>
                  </a:lnTo>
                  <a:lnTo>
                    <a:pt x="60" y="82"/>
                  </a:lnTo>
                  <a:lnTo>
                    <a:pt x="54" y="109"/>
                  </a:lnTo>
                  <a:lnTo>
                    <a:pt x="50" y="137"/>
                  </a:lnTo>
                  <a:lnTo>
                    <a:pt x="46" y="171"/>
                  </a:lnTo>
                  <a:lnTo>
                    <a:pt x="46" y="171"/>
                  </a:lnTo>
                  <a:lnTo>
                    <a:pt x="43" y="234"/>
                  </a:lnTo>
                  <a:lnTo>
                    <a:pt x="41" y="295"/>
                  </a:lnTo>
                  <a:lnTo>
                    <a:pt x="41" y="295"/>
                  </a:lnTo>
                  <a:lnTo>
                    <a:pt x="39" y="303"/>
                  </a:lnTo>
                  <a:lnTo>
                    <a:pt x="38" y="311"/>
                  </a:lnTo>
                  <a:lnTo>
                    <a:pt x="35" y="319"/>
                  </a:lnTo>
                  <a:lnTo>
                    <a:pt x="31" y="326"/>
                  </a:lnTo>
                  <a:lnTo>
                    <a:pt x="31" y="326"/>
                  </a:lnTo>
                  <a:lnTo>
                    <a:pt x="22" y="342"/>
                  </a:lnTo>
                  <a:lnTo>
                    <a:pt x="13" y="362"/>
                  </a:lnTo>
                  <a:lnTo>
                    <a:pt x="8" y="373"/>
                  </a:lnTo>
                  <a:lnTo>
                    <a:pt x="5" y="385"/>
                  </a:lnTo>
                  <a:lnTo>
                    <a:pt x="3" y="396"/>
                  </a:lnTo>
                  <a:lnTo>
                    <a:pt x="3" y="408"/>
                  </a:lnTo>
                  <a:lnTo>
                    <a:pt x="3" y="754"/>
                  </a:lnTo>
                  <a:lnTo>
                    <a:pt x="3" y="754"/>
                  </a:lnTo>
                  <a:lnTo>
                    <a:pt x="1" y="759"/>
                  </a:lnTo>
                  <a:lnTo>
                    <a:pt x="0" y="770"/>
                  </a:lnTo>
                  <a:lnTo>
                    <a:pt x="1" y="777"/>
                  </a:lnTo>
                  <a:lnTo>
                    <a:pt x="3" y="783"/>
                  </a:lnTo>
                  <a:lnTo>
                    <a:pt x="5" y="789"/>
                  </a:lnTo>
                  <a:lnTo>
                    <a:pt x="8" y="796"/>
                  </a:lnTo>
                  <a:lnTo>
                    <a:pt x="8" y="796"/>
                  </a:lnTo>
                  <a:lnTo>
                    <a:pt x="14" y="803"/>
                  </a:lnTo>
                  <a:lnTo>
                    <a:pt x="22" y="809"/>
                  </a:lnTo>
                  <a:lnTo>
                    <a:pt x="31" y="812"/>
                  </a:lnTo>
                  <a:lnTo>
                    <a:pt x="42" y="815"/>
                  </a:lnTo>
                  <a:lnTo>
                    <a:pt x="42" y="815"/>
                  </a:lnTo>
                  <a:lnTo>
                    <a:pt x="82" y="818"/>
                  </a:lnTo>
                  <a:lnTo>
                    <a:pt x="105" y="820"/>
                  </a:lnTo>
                  <a:lnTo>
                    <a:pt x="105" y="820"/>
                  </a:lnTo>
                  <a:lnTo>
                    <a:pt x="105" y="820"/>
                  </a:lnTo>
                  <a:lnTo>
                    <a:pt x="117" y="820"/>
                  </a:lnTo>
                  <a:lnTo>
                    <a:pt x="117" y="820"/>
                  </a:lnTo>
                  <a:lnTo>
                    <a:pt x="117" y="820"/>
                  </a:lnTo>
                  <a:lnTo>
                    <a:pt x="140" y="818"/>
                  </a:lnTo>
                  <a:lnTo>
                    <a:pt x="180" y="815"/>
                  </a:lnTo>
                  <a:lnTo>
                    <a:pt x="180" y="815"/>
                  </a:lnTo>
                  <a:lnTo>
                    <a:pt x="190" y="812"/>
                  </a:lnTo>
                  <a:lnTo>
                    <a:pt x="199" y="809"/>
                  </a:lnTo>
                  <a:lnTo>
                    <a:pt x="208" y="803"/>
                  </a:lnTo>
                  <a:lnTo>
                    <a:pt x="213" y="796"/>
                  </a:lnTo>
                  <a:lnTo>
                    <a:pt x="213" y="796"/>
                  </a:lnTo>
                  <a:lnTo>
                    <a:pt x="217" y="789"/>
                  </a:lnTo>
                  <a:lnTo>
                    <a:pt x="219" y="783"/>
                  </a:lnTo>
                  <a:lnTo>
                    <a:pt x="220" y="777"/>
                  </a:lnTo>
                  <a:lnTo>
                    <a:pt x="221" y="770"/>
                  </a:lnTo>
                  <a:lnTo>
                    <a:pt x="220" y="759"/>
                  </a:lnTo>
                  <a:lnTo>
                    <a:pt x="219" y="754"/>
                  </a:lnTo>
                  <a:lnTo>
                    <a:pt x="219" y="754"/>
                  </a:lnTo>
                  <a:close/>
                  <a:moveTo>
                    <a:pt x="205" y="790"/>
                  </a:moveTo>
                  <a:lnTo>
                    <a:pt x="205" y="790"/>
                  </a:lnTo>
                  <a:lnTo>
                    <a:pt x="201" y="796"/>
                  </a:lnTo>
                  <a:lnTo>
                    <a:pt x="195" y="800"/>
                  </a:lnTo>
                  <a:lnTo>
                    <a:pt x="188" y="803"/>
                  </a:lnTo>
                  <a:lnTo>
                    <a:pt x="179" y="804"/>
                  </a:lnTo>
                  <a:lnTo>
                    <a:pt x="179" y="804"/>
                  </a:lnTo>
                  <a:lnTo>
                    <a:pt x="133" y="809"/>
                  </a:lnTo>
                  <a:lnTo>
                    <a:pt x="112" y="810"/>
                  </a:lnTo>
                  <a:lnTo>
                    <a:pt x="112" y="810"/>
                  </a:lnTo>
                  <a:lnTo>
                    <a:pt x="96" y="810"/>
                  </a:lnTo>
                  <a:lnTo>
                    <a:pt x="77" y="808"/>
                  </a:lnTo>
                  <a:lnTo>
                    <a:pt x="43" y="804"/>
                  </a:lnTo>
                  <a:lnTo>
                    <a:pt x="43" y="804"/>
                  </a:lnTo>
                  <a:lnTo>
                    <a:pt x="34" y="803"/>
                  </a:lnTo>
                  <a:lnTo>
                    <a:pt x="27" y="800"/>
                  </a:lnTo>
                  <a:lnTo>
                    <a:pt x="21" y="796"/>
                  </a:lnTo>
                  <a:lnTo>
                    <a:pt x="16" y="790"/>
                  </a:lnTo>
                  <a:lnTo>
                    <a:pt x="16" y="790"/>
                  </a:lnTo>
                  <a:lnTo>
                    <a:pt x="14" y="785"/>
                  </a:lnTo>
                  <a:lnTo>
                    <a:pt x="12" y="779"/>
                  </a:lnTo>
                  <a:lnTo>
                    <a:pt x="11" y="773"/>
                  </a:lnTo>
                  <a:lnTo>
                    <a:pt x="11" y="767"/>
                  </a:lnTo>
                  <a:lnTo>
                    <a:pt x="11" y="758"/>
                  </a:lnTo>
                  <a:lnTo>
                    <a:pt x="12" y="755"/>
                  </a:lnTo>
                  <a:lnTo>
                    <a:pt x="12" y="755"/>
                  </a:lnTo>
                  <a:lnTo>
                    <a:pt x="12" y="408"/>
                  </a:lnTo>
                  <a:lnTo>
                    <a:pt x="12" y="408"/>
                  </a:lnTo>
                  <a:lnTo>
                    <a:pt x="13" y="397"/>
                  </a:lnTo>
                  <a:lnTo>
                    <a:pt x="15" y="386"/>
                  </a:lnTo>
                  <a:lnTo>
                    <a:pt x="17" y="376"/>
                  </a:lnTo>
                  <a:lnTo>
                    <a:pt x="22" y="365"/>
                  </a:lnTo>
                  <a:lnTo>
                    <a:pt x="30" y="347"/>
                  </a:lnTo>
                  <a:lnTo>
                    <a:pt x="39" y="332"/>
                  </a:lnTo>
                  <a:lnTo>
                    <a:pt x="39" y="332"/>
                  </a:lnTo>
                  <a:lnTo>
                    <a:pt x="44" y="323"/>
                  </a:lnTo>
                  <a:lnTo>
                    <a:pt x="47" y="315"/>
                  </a:lnTo>
                  <a:lnTo>
                    <a:pt x="50" y="305"/>
                  </a:lnTo>
                  <a:lnTo>
                    <a:pt x="50" y="295"/>
                  </a:lnTo>
                  <a:lnTo>
                    <a:pt x="50" y="295"/>
                  </a:lnTo>
                  <a:lnTo>
                    <a:pt x="54" y="205"/>
                  </a:lnTo>
                  <a:lnTo>
                    <a:pt x="55" y="175"/>
                  </a:lnTo>
                  <a:lnTo>
                    <a:pt x="58" y="152"/>
                  </a:lnTo>
                  <a:lnTo>
                    <a:pt x="60" y="134"/>
                  </a:lnTo>
                  <a:lnTo>
                    <a:pt x="64" y="118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72" y="71"/>
                  </a:lnTo>
                  <a:lnTo>
                    <a:pt x="72" y="65"/>
                  </a:lnTo>
                  <a:lnTo>
                    <a:pt x="72" y="61"/>
                  </a:lnTo>
                  <a:lnTo>
                    <a:pt x="70" y="60"/>
                  </a:lnTo>
                  <a:lnTo>
                    <a:pt x="70" y="60"/>
                  </a:lnTo>
                  <a:lnTo>
                    <a:pt x="69" y="59"/>
                  </a:lnTo>
                  <a:lnTo>
                    <a:pt x="67" y="58"/>
                  </a:lnTo>
                  <a:lnTo>
                    <a:pt x="67" y="58"/>
                  </a:lnTo>
                  <a:lnTo>
                    <a:pt x="66" y="56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8" y="45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73" y="31"/>
                  </a:lnTo>
                  <a:lnTo>
                    <a:pt x="74" y="25"/>
                  </a:lnTo>
                  <a:lnTo>
                    <a:pt x="73" y="20"/>
                  </a:lnTo>
                  <a:lnTo>
                    <a:pt x="72" y="17"/>
                  </a:lnTo>
                  <a:lnTo>
                    <a:pt x="69" y="16"/>
                  </a:lnTo>
                  <a:lnTo>
                    <a:pt x="69" y="16"/>
                  </a:lnTo>
                  <a:lnTo>
                    <a:pt x="69" y="13"/>
                  </a:lnTo>
                  <a:lnTo>
                    <a:pt x="69" y="13"/>
                  </a:lnTo>
                  <a:lnTo>
                    <a:pt x="73" y="10"/>
                  </a:lnTo>
                  <a:lnTo>
                    <a:pt x="79" y="9"/>
                  </a:lnTo>
                  <a:lnTo>
                    <a:pt x="143" y="9"/>
                  </a:lnTo>
                  <a:lnTo>
                    <a:pt x="143" y="9"/>
                  </a:lnTo>
                  <a:lnTo>
                    <a:pt x="149" y="10"/>
                  </a:lnTo>
                  <a:lnTo>
                    <a:pt x="152" y="13"/>
                  </a:lnTo>
                  <a:lnTo>
                    <a:pt x="152" y="13"/>
                  </a:lnTo>
                  <a:lnTo>
                    <a:pt x="152" y="16"/>
                  </a:lnTo>
                  <a:lnTo>
                    <a:pt x="152" y="16"/>
                  </a:lnTo>
                  <a:lnTo>
                    <a:pt x="150" y="17"/>
                  </a:lnTo>
                  <a:lnTo>
                    <a:pt x="149" y="20"/>
                  </a:lnTo>
                  <a:lnTo>
                    <a:pt x="148" y="25"/>
                  </a:lnTo>
                  <a:lnTo>
                    <a:pt x="149" y="31"/>
                  </a:lnTo>
                  <a:lnTo>
                    <a:pt x="151" y="36"/>
                  </a:lnTo>
                  <a:lnTo>
                    <a:pt x="151" y="36"/>
                  </a:lnTo>
                  <a:lnTo>
                    <a:pt x="153" y="45"/>
                  </a:lnTo>
                  <a:lnTo>
                    <a:pt x="156" y="54"/>
                  </a:lnTo>
                  <a:lnTo>
                    <a:pt x="156" y="54"/>
                  </a:lnTo>
                  <a:lnTo>
                    <a:pt x="156" y="56"/>
                  </a:lnTo>
                  <a:lnTo>
                    <a:pt x="155" y="58"/>
                  </a:lnTo>
                  <a:lnTo>
                    <a:pt x="155" y="58"/>
                  </a:lnTo>
                  <a:lnTo>
                    <a:pt x="152" y="59"/>
                  </a:lnTo>
                  <a:lnTo>
                    <a:pt x="151" y="60"/>
                  </a:lnTo>
                  <a:lnTo>
                    <a:pt x="151" y="60"/>
                  </a:lnTo>
                  <a:lnTo>
                    <a:pt x="150" y="61"/>
                  </a:lnTo>
                  <a:lnTo>
                    <a:pt x="150" y="65"/>
                  </a:lnTo>
                  <a:lnTo>
                    <a:pt x="150" y="71"/>
                  </a:lnTo>
                  <a:lnTo>
                    <a:pt x="152" y="83"/>
                  </a:lnTo>
                  <a:lnTo>
                    <a:pt x="152" y="83"/>
                  </a:lnTo>
                  <a:lnTo>
                    <a:pt x="159" y="122"/>
                  </a:lnTo>
                  <a:lnTo>
                    <a:pt x="163" y="141"/>
                  </a:lnTo>
                  <a:lnTo>
                    <a:pt x="165" y="161"/>
                  </a:lnTo>
                  <a:lnTo>
                    <a:pt x="168" y="214"/>
                  </a:lnTo>
                  <a:lnTo>
                    <a:pt x="172" y="295"/>
                  </a:lnTo>
                  <a:lnTo>
                    <a:pt x="172" y="295"/>
                  </a:lnTo>
                  <a:lnTo>
                    <a:pt x="172" y="305"/>
                  </a:lnTo>
                  <a:lnTo>
                    <a:pt x="174" y="315"/>
                  </a:lnTo>
                  <a:lnTo>
                    <a:pt x="178" y="323"/>
                  </a:lnTo>
                  <a:lnTo>
                    <a:pt x="182" y="332"/>
                  </a:lnTo>
                  <a:lnTo>
                    <a:pt x="182" y="332"/>
                  </a:lnTo>
                  <a:lnTo>
                    <a:pt x="191" y="347"/>
                  </a:lnTo>
                  <a:lnTo>
                    <a:pt x="199" y="365"/>
                  </a:lnTo>
                  <a:lnTo>
                    <a:pt x="204" y="376"/>
                  </a:lnTo>
                  <a:lnTo>
                    <a:pt x="208" y="386"/>
                  </a:lnTo>
                  <a:lnTo>
                    <a:pt x="209" y="397"/>
                  </a:lnTo>
                  <a:lnTo>
                    <a:pt x="210" y="408"/>
                  </a:lnTo>
                  <a:lnTo>
                    <a:pt x="210" y="408"/>
                  </a:lnTo>
                  <a:lnTo>
                    <a:pt x="210" y="755"/>
                  </a:lnTo>
                  <a:lnTo>
                    <a:pt x="210" y="755"/>
                  </a:lnTo>
                  <a:lnTo>
                    <a:pt x="211" y="758"/>
                  </a:lnTo>
                  <a:lnTo>
                    <a:pt x="211" y="767"/>
                  </a:lnTo>
                  <a:lnTo>
                    <a:pt x="211" y="773"/>
                  </a:lnTo>
                  <a:lnTo>
                    <a:pt x="210" y="779"/>
                  </a:lnTo>
                  <a:lnTo>
                    <a:pt x="209" y="785"/>
                  </a:lnTo>
                  <a:lnTo>
                    <a:pt x="205" y="790"/>
                  </a:lnTo>
                  <a:lnTo>
                    <a:pt x="205" y="79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157795" y="3208344"/>
              <a:ext cx="7938" cy="273051"/>
            </a:xfrm>
            <a:custGeom>
              <a:rect b="b" l="l" r="r" t="t"/>
              <a:pathLst>
                <a:path extrusionOk="0" h="344" w="11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340"/>
                  </a:lnTo>
                  <a:lnTo>
                    <a:pt x="0" y="340"/>
                  </a:lnTo>
                  <a:lnTo>
                    <a:pt x="0" y="342"/>
                  </a:lnTo>
                  <a:lnTo>
                    <a:pt x="1" y="343"/>
                  </a:lnTo>
                  <a:lnTo>
                    <a:pt x="4" y="344"/>
                  </a:lnTo>
                  <a:lnTo>
                    <a:pt x="5" y="344"/>
                  </a:lnTo>
                  <a:lnTo>
                    <a:pt x="5" y="344"/>
                  </a:lnTo>
                  <a:lnTo>
                    <a:pt x="7" y="344"/>
                  </a:lnTo>
                  <a:lnTo>
                    <a:pt x="8" y="343"/>
                  </a:lnTo>
                  <a:lnTo>
                    <a:pt x="9" y="342"/>
                  </a:lnTo>
                  <a:lnTo>
                    <a:pt x="11" y="340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118107" y="2944818"/>
              <a:ext cx="12700" cy="174625"/>
            </a:xfrm>
            <a:custGeom>
              <a:rect b="b" l="l" r="r" t="t"/>
              <a:pathLst>
                <a:path extrusionOk="0" h="219" w="16">
                  <a:moveTo>
                    <a:pt x="3" y="0"/>
                  </a:moveTo>
                  <a:lnTo>
                    <a:pt x="3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lnTo>
                    <a:pt x="3" y="45"/>
                  </a:lnTo>
                  <a:lnTo>
                    <a:pt x="5" y="78"/>
                  </a:lnTo>
                  <a:lnTo>
                    <a:pt x="5" y="108"/>
                  </a:lnTo>
                  <a:lnTo>
                    <a:pt x="5" y="214"/>
                  </a:lnTo>
                  <a:lnTo>
                    <a:pt x="5" y="214"/>
                  </a:lnTo>
                  <a:lnTo>
                    <a:pt x="7" y="217"/>
                  </a:lnTo>
                  <a:lnTo>
                    <a:pt x="8" y="218"/>
                  </a:lnTo>
                  <a:lnTo>
                    <a:pt x="9" y="219"/>
                  </a:lnTo>
                  <a:lnTo>
                    <a:pt x="11" y="219"/>
                  </a:lnTo>
                  <a:lnTo>
                    <a:pt x="11" y="219"/>
                  </a:lnTo>
                  <a:lnTo>
                    <a:pt x="12" y="219"/>
                  </a:lnTo>
                  <a:lnTo>
                    <a:pt x="15" y="218"/>
                  </a:lnTo>
                  <a:lnTo>
                    <a:pt x="16" y="217"/>
                  </a:lnTo>
                  <a:lnTo>
                    <a:pt x="16" y="214"/>
                  </a:lnTo>
                  <a:lnTo>
                    <a:pt x="16" y="108"/>
                  </a:lnTo>
                  <a:lnTo>
                    <a:pt x="16" y="108"/>
                  </a:lnTo>
                  <a:lnTo>
                    <a:pt x="15" y="78"/>
                  </a:lnTo>
                  <a:lnTo>
                    <a:pt x="12" y="45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2"/>
                  </a:lnTo>
                  <a:lnTo>
                    <a:pt x="7" y="1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5686433" y="2798768"/>
            <a:ext cx="806451" cy="808039"/>
            <a:chOff x="5686433" y="2798768"/>
            <a:chExt cx="806451" cy="808039"/>
          </a:xfrm>
        </p:grpSpPr>
        <p:sp>
          <p:nvSpPr>
            <p:cNvPr id="41" name="Google Shape;41;p2"/>
            <p:cNvSpPr/>
            <p:nvPr/>
          </p:nvSpPr>
          <p:spPr>
            <a:xfrm>
              <a:off x="5686433" y="2798768"/>
              <a:ext cx="806451" cy="808039"/>
            </a:xfrm>
            <a:custGeom>
              <a:rect b="b" l="l" r="r" t="t"/>
              <a:pathLst>
                <a:path extrusionOk="0" h="1017" w="1017">
                  <a:moveTo>
                    <a:pt x="1017" y="509"/>
                  </a:moveTo>
                  <a:lnTo>
                    <a:pt x="1017" y="509"/>
                  </a:lnTo>
                  <a:lnTo>
                    <a:pt x="1017" y="535"/>
                  </a:lnTo>
                  <a:lnTo>
                    <a:pt x="1014" y="561"/>
                  </a:lnTo>
                  <a:lnTo>
                    <a:pt x="1011" y="586"/>
                  </a:lnTo>
                  <a:lnTo>
                    <a:pt x="1006" y="612"/>
                  </a:lnTo>
                  <a:lnTo>
                    <a:pt x="1001" y="636"/>
                  </a:lnTo>
                  <a:lnTo>
                    <a:pt x="994" y="660"/>
                  </a:lnTo>
                  <a:lnTo>
                    <a:pt x="986" y="684"/>
                  </a:lnTo>
                  <a:lnTo>
                    <a:pt x="978" y="707"/>
                  </a:lnTo>
                  <a:lnTo>
                    <a:pt x="967" y="729"/>
                  </a:lnTo>
                  <a:lnTo>
                    <a:pt x="956" y="751"/>
                  </a:lnTo>
                  <a:lnTo>
                    <a:pt x="943" y="773"/>
                  </a:lnTo>
                  <a:lnTo>
                    <a:pt x="930" y="794"/>
                  </a:lnTo>
                  <a:lnTo>
                    <a:pt x="915" y="813"/>
                  </a:lnTo>
                  <a:lnTo>
                    <a:pt x="900" y="833"/>
                  </a:lnTo>
                  <a:lnTo>
                    <a:pt x="884" y="851"/>
                  </a:lnTo>
                  <a:lnTo>
                    <a:pt x="868" y="869"/>
                  </a:lnTo>
                  <a:lnTo>
                    <a:pt x="851" y="886"/>
                  </a:lnTo>
                  <a:lnTo>
                    <a:pt x="832" y="901"/>
                  </a:lnTo>
                  <a:lnTo>
                    <a:pt x="813" y="917"/>
                  </a:lnTo>
                  <a:lnTo>
                    <a:pt x="793" y="931"/>
                  </a:lnTo>
                  <a:lnTo>
                    <a:pt x="773" y="944"/>
                  </a:lnTo>
                  <a:lnTo>
                    <a:pt x="751" y="956"/>
                  </a:lnTo>
                  <a:lnTo>
                    <a:pt x="729" y="968"/>
                  </a:lnTo>
                  <a:lnTo>
                    <a:pt x="706" y="978"/>
                  </a:lnTo>
                  <a:lnTo>
                    <a:pt x="683" y="987"/>
                  </a:lnTo>
                  <a:lnTo>
                    <a:pt x="660" y="994"/>
                  </a:lnTo>
                  <a:lnTo>
                    <a:pt x="635" y="1001"/>
                  </a:lnTo>
                  <a:lnTo>
                    <a:pt x="611" y="1007"/>
                  </a:lnTo>
                  <a:lnTo>
                    <a:pt x="586" y="1012"/>
                  </a:lnTo>
                  <a:lnTo>
                    <a:pt x="561" y="1015"/>
                  </a:lnTo>
                  <a:lnTo>
                    <a:pt x="534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482" y="1017"/>
                  </a:lnTo>
                  <a:lnTo>
                    <a:pt x="456" y="1015"/>
                  </a:lnTo>
                  <a:lnTo>
                    <a:pt x="430" y="1012"/>
                  </a:lnTo>
                  <a:lnTo>
                    <a:pt x="406" y="1007"/>
                  </a:lnTo>
                  <a:lnTo>
                    <a:pt x="381" y="1001"/>
                  </a:lnTo>
                  <a:lnTo>
                    <a:pt x="357" y="994"/>
                  </a:lnTo>
                  <a:lnTo>
                    <a:pt x="334" y="987"/>
                  </a:lnTo>
                  <a:lnTo>
                    <a:pt x="311" y="978"/>
                  </a:lnTo>
                  <a:lnTo>
                    <a:pt x="288" y="968"/>
                  </a:lnTo>
                  <a:lnTo>
                    <a:pt x="266" y="956"/>
                  </a:lnTo>
                  <a:lnTo>
                    <a:pt x="245" y="944"/>
                  </a:lnTo>
                  <a:lnTo>
                    <a:pt x="224" y="931"/>
                  </a:lnTo>
                  <a:lnTo>
                    <a:pt x="204" y="917"/>
                  </a:lnTo>
                  <a:lnTo>
                    <a:pt x="185" y="901"/>
                  </a:lnTo>
                  <a:lnTo>
                    <a:pt x="167" y="886"/>
                  </a:lnTo>
                  <a:lnTo>
                    <a:pt x="148" y="869"/>
                  </a:lnTo>
                  <a:lnTo>
                    <a:pt x="132" y="851"/>
                  </a:lnTo>
                  <a:lnTo>
                    <a:pt x="116" y="833"/>
                  </a:lnTo>
                  <a:lnTo>
                    <a:pt x="101" y="813"/>
                  </a:lnTo>
                  <a:lnTo>
                    <a:pt x="86" y="794"/>
                  </a:lnTo>
                  <a:lnTo>
                    <a:pt x="74" y="773"/>
                  </a:lnTo>
                  <a:lnTo>
                    <a:pt x="61" y="751"/>
                  </a:lnTo>
                  <a:lnTo>
                    <a:pt x="50" y="729"/>
                  </a:lnTo>
                  <a:lnTo>
                    <a:pt x="40" y="707"/>
                  </a:lnTo>
                  <a:lnTo>
                    <a:pt x="31" y="684"/>
                  </a:lnTo>
                  <a:lnTo>
                    <a:pt x="23" y="660"/>
                  </a:lnTo>
                  <a:lnTo>
                    <a:pt x="16" y="636"/>
                  </a:lnTo>
                  <a:lnTo>
                    <a:pt x="10" y="612"/>
                  </a:lnTo>
                  <a:lnTo>
                    <a:pt x="6" y="586"/>
                  </a:lnTo>
                  <a:lnTo>
                    <a:pt x="2" y="561"/>
                  </a:lnTo>
                  <a:lnTo>
                    <a:pt x="1" y="535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1" y="483"/>
                  </a:lnTo>
                  <a:lnTo>
                    <a:pt x="2" y="457"/>
                  </a:lnTo>
                  <a:lnTo>
                    <a:pt x="6" y="431"/>
                  </a:lnTo>
                  <a:lnTo>
                    <a:pt x="10" y="407"/>
                  </a:lnTo>
                  <a:lnTo>
                    <a:pt x="16" y="381"/>
                  </a:lnTo>
                  <a:lnTo>
                    <a:pt x="23" y="357"/>
                  </a:lnTo>
                  <a:lnTo>
                    <a:pt x="31" y="334"/>
                  </a:lnTo>
                  <a:lnTo>
                    <a:pt x="40" y="311"/>
                  </a:lnTo>
                  <a:lnTo>
                    <a:pt x="50" y="288"/>
                  </a:lnTo>
                  <a:lnTo>
                    <a:pt x="61" y="266"/>
                  </a:lnTo>
                  <a:lnTo>
                    <a:pt x="74" y="245"/>
                  </a:lnTo>
                  <a:lnTo>
                    <a:pt x="86" y="225"/>
                  </a:lnTo>
                  <a:lnTo>
                    <a:pt x="101" y="204"/>
                  </a:lnTo>
                  <a:lnTo>
                    <a:pt x="116" y="185"/>
                  </a:lnTo>
                  <a:lnTo>
                    <a:pt x="132" y="167"/>
                  </a:lnTo>
                  <a:lnTo>
                    <a:pt x="148" y="149"/>
                  </a:lnTo>
                  <a:lnTo>
                    <a:pt x="167" y="132"/>
                  </a:lnTo>
                  <a:lnTo>
                    <a:pt x="185" y="116"/>
                  </a:lnTo>
                  <a:lnTo>
                    <a:pt x="204" y="101"/>
                  </a:lnTo>
                  <a:lnTo>
                    <a:pt x="224" y="86"/>
                  </a:lnTo>
                  <a:lnTo>
                    <a:pt x="245" y="74"/>
                  </a:lnTo>
                  <a:lnTo>
                    <a:pt x="266" y="61"/>
                  </a:lnTo>
                  <a:lnTo>
                    <a:pt x="288" y="51"/>
                  </a:lnTo>
                  <a:lnTo>
                    <a:pt x="311" y="40"/>
                  </a:lnTo>
                  <a:lnTo>
                    <a:pt x="334" y="31"/>
                  </a:lnTo>
                  <a:lnTo>
                    <a:pt x="357" y="23"/>
                  </a:lnTo>
                  <a:lnTo>
                    <a:pt x="381" y="16"/>
                  </a:lnTo>
                  <a:lnTo>
                    <a:pt x="406" y="10"/>
                  </a:lnTo>
                  <a:lnTo>
                    <a:pt x="430" y="6"/>
                  </a:lnTo>
                  <a:lnTo>
                    <a:pt x="456" y="2"/>
                  </a:lnTo>
                  <a:lnTo>
                    <a:pt x="482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4" y="1"/>
                  </a:lnTo>
                  <a:lnTo>
                    <a:pt x="561" y="2"/>
                  </a:lnTo>
                  <a:lnTo>
                    <a:pt x="586" y="6"/>
                  </a:lnTo>
                  <a:lnTo>
                    <a:pt x="611" y="10"/>
                  </a:lnTo>
                  <a:lnTo>
                    <a:pt x="635" y="16"/>
                  </a:lnTo>
                  <a:lnTo>
                    <a:pt x="660" y="23"/>
                  </a:lnTo>
                  <a:lnTo>
                    <a:pt x="683" y="31"/>
                  </a:lnTo>
                  <a:lnTo>
                    <a:pt x="706" y="40"/>
                  </a:lnTo>
                  <a:lnTo>
                    <a:pt x="729" y="51"/>
                  </a:lnTo>
                  <a:lnTo>
                    <a:pt x="751" y="61"/>
                  </a:lnTo>
                  <a:lnTo>
                    <a:pt x="773" y="74"/>
                  </a:lnTo>
                  <a:lnTo>
                    <a:pt x="793" y="86"/>
                  </a:lnTo>
                  <a:lnTo>
                    <a:pt x="813" y="101"/>
                  </a:lnTo>
                  <a:lnTo>
                    <a:pt x="832" y="116"/>
                  </a:lnTo>
                  <a:lnTo>
                    <a:pt x="851" y="132"/>
                  </a:lnTo>
                  <a:lnTo>
                    <a:pt x="868" y="149"/>
                  </a:lnTo>
                  <a:lnTo>
                    <a:pt x="884" y="167"/>
                  </a:lnTo>
                  <a:lnTo>
                    <a:pt x="900" y="185"/>
                  </a:lnTo>
                  <a:lnTo>
                    <a:pt x="915" y="204"/>
                  </a:lnTo>
                  <a:lnTo>
                    <a:pt x="930" y="225"/>
                  </a:lnTo>
                  <a:lnTo>
                    <a:pt x="943" y="245"/>
                  </a:lnTo>
                  <a:lnTo>
                    <a:pt x="956" y="266"/>
                  </a:lnTo>
                  <a:lnTo>
                    <a:pt x="967" y="288"/>
                  </a:lnTo>
                  <a:lnTo>
                    <a:pt x="978" y="311"/>
                  </a:lnTo>
                  <a:lnTo>
                    <a:pt x="986" y="334"/>
                  </a:lnTo>
                  <a:lnTo>
                    <a:pt x="994" y="357"/>
                  </a:lnTo>
                  <a:lnTo>
                    <a:pt x="1001" y="381"/>
                  </a:lnTo>
                  <a:lnTo>
                    <a:pt x="1006" y="407"/>
                  </a:lnTo>
                  <a:lnTo>
                    <a:pt x="1011" y="431"/>
                  </a:lnTo>
                  <a:lnTo>
                    <a:pt x="1014" y="457"/>
                  </a:lnTo>
                  <a:lnTo>
                    <a:pt x="1017" y="483"/>
                  </a:lnTo>
                  <a:lnTo>
                    <a:pt x="1017" y="509"/>
                  </a:lnTo>
                  <a:lnTo>
                    <a:pt x="1017" y="509"/>
                  </a:lnTo>
                  <a:close/>
                </a:path>
              </a:pathLst>
            </a:custGeom>
            <a:solidFill>
              <a:srgbClr val="4FC1E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234121" y="3043243"/>
              <a:ext cx="3175" cy="3175"/>
            </a:xfrm>
            <a:custGeom>
              <a:rect b="b" l="l" r="r" t="t"/>
              <a:pathLst>
                <a:path extrusionOk="0" h="5" w="2">
                  <a:moveTo>
                    <a:pt x="0" y="5"/>
                  </a:move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1" y="4"/>
                  </a:lnTo>
                  <a:lnTo>
                    <a:pt x="1" y="3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040446" y="3019431"/>
              <a:ext cx="7938" cy="3175"/>
            </a:xfrm>
            <a:custGeom>
              <a:rect b="b" l="l" r="r" t="t"/>
              <a:pathLst>
                <a:path extrusionOk="0" h="5" w="9">
                  <a:moveTo>
                    <a:pt x="5" y="0"/>
                  </a:moveTo>
                  <a:lnTo>
                    <a:pt x="5" y="0"/>
                  </a:lnTo>
                  <a:lnTo>
                    <a:pt x="4" y="2"/>
                  </a:lnTo>
                  <a:lnTo>
                    <a:pt x="3" y="3"/>
                  </a:lnTo>
                  <a:lnTo>
                    <a:pt x="1" y="3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4"/>
                  </a:lnTo>
                  <a:lnTo>
                    <a:pt x="9" y="3"/>
                  </a:lnTo>
                  <a:lnTo>
                    <a:pt x="8" y="2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208721" y="3048006"/>
              <a:ext cx="17463" cy="23813"/>
            </a:xfrm>
            <a:custGeom>
              <a:rect b="b" l="l" r="r" t="t"/>
              <a:pathLst>
                <a:path extrusionOk="0" h="29" w="21">
                  <a:moveTo>
                    <a:pt x="2" y="6"/>
                  </a:moveTo>
                  <a:lnTo>
                    <a:pt x="2" y="6"/>
                  </a:lnTo>
                  <a:lnTo>
                    <a:pt x="1" y="6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2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2" y="8"/>
                  </a:lnTo>
                  <a:lnTo>
                    <a:pt x="3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3" y="11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5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4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8" y="16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5" y="18"/>
                  </a:lnTo>
                  <a:lnTo>
                    <a:pt x="4" y="18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4" y="21"/>
                  </a:lnTo>
                  <a:lnTo>
                    <a:pt x="3" y="22"/>
                  </a:lnTo>
                  <a:lnTo>
                    <a:pt x="2" y="22"/>
                  </a:lnTo>
                  <a:lnTo>
                    <a:pt x="2" y="23"/>
                  </a:lnTo>
                  <a:lnTo>
                    <a:pt x="2" y="23"/>
                  </a:lnTo>
                  <a:lnTo>
                    <a:pt x="5" y="24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4" y="26"/>
                  </a:lnTo>
                  <a:lnTo>
                    <a:pt x="3" y="27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4" y="28"/>
                  </a:lnTo>
                  <a:lnTo>
                    <a:pt x="10" y="27"/>
                  </a:lnTo>
                  <a:lnTo>
                    <a:pt x="16" y="27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3"/>
                  </a:lnTo>
                  <a:lnTo>
                    <a:pt x="20" y="22"/>
                  </a:lnTo>
                  <a:lnTo>
                    <a:pt x="21" y="21"/>
                  </a:lnTo>
                  <a:lnTo>
                    <a:pt x="21" y="20"/>
                  </a:lnTo>
                  <a:lnTo>
                    <a:pt x="20" y="19"/>
                  </a:lnTo>
                  <a:lnTo>
                    <a:pt x="20" y="19"/>
                  </a:lnTo>
                  <a:lnTo>
                    <a:pt x="18" y="19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6" y="15"/>
                  </a:lnTo>
                  <a:lnTo>
                    <a:pt x="14" y="13"/>
                  </a:lnTo>
                  <a:lnTo>
                    <a:pt x="9" y="8"/>
                  </a:lnTo>
                  <a:lnTo>
                    <a:pt x="9" y="8"/>
                  </a:lnTo>
                  <a:lnTo>
                    <a:pt x="11" y="6"/>
                  </a:lnTo>
                  <a:lnTo>
                    <a:pt x="11" y="5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9" y="3"/>
                  </a:lnTo>
                  <a:lnTo>
                    <a:pt x="8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9" y="1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1"/>
                  </a:lnTo>
                  <a:lnTo>
                    <a:pt x="2" y="3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054733" y="3054356"/>
              <a:ext cx="3175" cy="1588"/>
            </a:xfrm>
            <a:custGeom>
              <a:rect b="b" l="l" r="r" t="t"/>
              <a:pathLst>
                <a:path extrusionOk="0" h="3" w="5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937258" y="3060706"/>
              <a:ext cx="3175" cy="4763"/>
            </a:xfrm>
            <a:custGeom>
              <a:rect b="b" l="l" r="r" t="t"/>
              <a:pathLst>
                <a:path extrusionOk="0" h="7" w="5">
                  <a:moveTo>
                    <a:pt x="5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4"/>
                  </a:lnTo>
                  <a:lnTo>
                    <a:pt x="0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5"/>
                  </a:lnTo>
                  <a:lnTo>
                    <a:pt x="3" y="3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089658" y="3067056"/>
              <a:ext cx="14288" cy="14288"/>
            </a:xfrm>
            <a:custGeom>
              <a:rect b="b" l="l" r="r" t="t"/>
              <a:pathLst>
                <a:path extrusionOk="0" h="19" w="18">
                  <a:moveTo>
                    <a:pt x="18" y="11"/>
                  </a:moveTo>
                  <a:lnTo>
                    <a:pt x="18" y="11"/>
                  </a:lnTo>
                  <a:lnTo>
                    <a:pt x="16" y="12"/>
                  </a:lnTo>
                  <a:lnTo>
                    <a:pt x="16" y="11"/>
                  </a:lnTo>
                  <a:lnTo>
                    <a:pt x="17" y="8"/>
                  </a:lnTo>
                  <a:lnTo>
                    <a:pt x="17" y="8"/>
                  </a:lnTo>
                  <a:lnTo>
                    <a:pt x="13" y="8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2" y="7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6"/>
                  </a:lnTo>
                  <a:lnTo>
                    <a:pt x="9" y="7"/>
                  </a:lnTo>
                  <a:lnTo>
                    <a:pt x="9" y="6"/>
                  </a:lnTo>
                  <a:lnTo>
                    <a:pt x="9" y="6"/>
                  </a:lnTo>
                  <a:lnTo>
                    <a:pt x="12" y="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0" y="3"/>
                  </a:lnTo>
                  <a:lnTo>
                    <a:pt x="7" y="6"/>
                  </a:lnTo>
                  <a:lnTo>
                    <a:pt x="4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1" y="12"/>
                  </a:lnTo>
                  <a:lnTo>
                    <a:pt x="1" y="13"/>
                  </a:lnTo>
                  <a:lnTo>
                    <a:pt x="0" y="14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8" y="15"/>
                  </a:lnTo>
                  <a:lnTo>
                    <a:pt x="9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9" y="16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1" y="16"/>
                  </a:lnTo>
                  <a:lnTo>
                    <a:pt x="12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2" y="16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3" y="18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6" y="18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6" y="14"/>
                  </a:lnTo>
                  <a:lnTo>
                    <a:pt x="15" y="14"/>
                  </a:lnTo>
                  <a:lnTo>
                    <a:pt x="15" y="14"/>
                  </a:lnTo>
                  <a:lnTo>
                    <a:pt x="15" y="14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7" y="12"/>
                  </a:lnTo>
                  <a:lnTo>
                    <a:pt x="18" y="11"/>
                  </a:lnTo>
                  <a:lnTo>
                    <a:pt x="18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081721" y="3081344"/>
              <a:ext cx="4763" cy="3175"/>
            </a:xfrm>
            <a:custGeom>
              <a:rect b="b" l="l" r="r" t="t"/>
              <a:pathLst>
                <a:path extrusionOk="0" h="3" w="5">
                  <a:moveTo>
                    <a:pt x="3" y="0"/>
                  </a:moveTo>
                  <a:lnTo>
                    <a:pt x="3" y="0"/>
                  </a:lnTo>
                  <a:lnTo>
                    <a:pt x="2" y="1"/>
                  </a:lnTo>
                  <a:lnTo>
                    <a:pt x="0" y="1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3"/>
                  </a:lnTo>
                  <a:lnTo>
                    <a:pt x="3" y="2"/>
                  </a:lnTo>
                  <a:lnTo>
                    <a:pt x="4" y="2"/>
                  </a:lnTo>
                  <a:lnTo>
                    <a:pt x="5" y="2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240471" y="3097219"/>
              <a:ext cx="3175" cy="6350"/>
            </a:xfrm>
            <a:custGeom>
              <a:rect b="b" l="l" r="r" t="t"/>
              <a:pathLst>
                <a:path extrusionOk="0" h="8" w="3">
                  <a:moveTo>
                    <a:pt x="1" y="8"/>
                  </a:moveTo>
                  <a:lnTo>
                    <a:pt x="1" y="8"/>
                  </a:lnTo>
                  <a:lnTo>
                    <a:pt x="2" y="7"/>
                  </a:lnTo>
                  <a:lnTo>
                    <a:pt x="3" y="5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7"/>
                  </a:lnTo>
                  <a:lnTo>
                    <a:pt x="1" y="8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184909" y="3130556"/>
              <a:ext cx="1588" cy="3175"/>
            </a:xfrm>
            <a:custGeom>
              <a:rect b="b" l="l" r="r" t="t"/>
              <a:pathLst>
                <a:path extrusionOk="0" h="5" w="4">
                  <a:moveTo>
                    <a:pt x="0" y="5"/>
                  </a:moveTo>
                  <a:lnTo>
                    <a:pt x="0" y="5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002346" y="3008318"/>
              <a:ext cx="41275" cy="14288"/>
            </a:xfrm>
            <a:custGeom>
              <a:rect b="b" l="l" r="r" t="t"/>
              <a:pathLst>
                <a:path extrusionOk="0" h="18" w="52">
                  <a:moveTo>
                    <a:pt x="49" y="13"/>
                  </a:moveTo>
                  <a:lnTo>
                    <a:pt x="49" y="13"/>
                  </a:lnTo>
                  <a:lnTo>
                    <a:pt x="49" y="12"/>
                  </a:lnTo>
                  <a:lnTo>
                    <a:pt x="47" y="12"/>
                  </a:lnTo>
                  <a:lnTo>
                    <a:pt x="46" y="11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9" y="5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1" y="2"/>
                  </a:lnTo>
                  <a:lnTo>
                    <a:pt x="49" y="3"/>
                  </a:lnTo>
                  <a:lnTo>
                    <a:pt x="46" y="3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2" y="5"/>
                  </a:lnTo>
                  <a:lnTo>
                    <a:pt x="41" y="8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39" y="7"/>
                  </a:lnTo>
                  <a:lnTo>
                    <a:pt x="39" y="5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4" y="5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30" y="4"/>
                  </a:lnTo>
                  <a:lnTo>
                    <a:pt x="29" y="3"/>
                  </a:lnTo>
                  <a:lnTo>
                    <a:pt x="28" y="2"/>
                  </a:lnTo>
                  <a:lnTo>
                    <a:pt x="28" y="1"/>
                  </a:lnTo>
                  <a:lnTo>
                    <a:pt x="28" y="1"/>
                  </a:lnTo>
                  <a:lnTo>
                    <a:pt x="23" y="1"/>
                  </a:lnTo>
                  <a:lnTo>
                    <a:pt x="20" y="1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1" y="2"/>
                  </a:lnTo>
                  <a:lnTo>
                    <a:pt x="9" y="3"/>
                  </a:lnTo>
                  <a:lnTo>
                    <a:pt x="6" y="4"/>
                  </a:lnTo>
                  <a:lnTo>
                    <a:pt x="3" y="5"/>
                  </a:lnTo>
                  <a:lnTo>
                    <a:pt x="0" y="8"/>
                  </a:lnTo>
                  <a:lnTo>
                    <a:pt x="0" y="8"/>
                  </a:lnTo>
                  <a:lnTo>
                    <a:pt x="1" y="8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9" y="8"/>
                  </a:lnTo>
                  <a:lnTo>
                    <a:pt x="13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5" y="8"/>
                  </a:lnTo>
                  <a:lnTo>
                    <a:pt x="14" y="8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6" y="9"/>
                  </a:lnTo>
                  <a:lnTo>
                    <a:pt x="18" y="9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15" y="10"/>
                  </a:lnTo>
                  <a:lnTo>
                    <a:pt x="13" y="10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20" y="11"/>
                  </a:lnTo>
                  <a:lnTo>
                    <a:pt x="23" y="11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1" y="13"/>
                  </a:lnTo>
                  <a:lnTo>
                    <a:pt x="16" y="12"/>
                  </a:lnTo>
                  <a:lnTo>
                    <a:pt x="13" y="12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3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7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22" y="18"/>
                  </a:lnTo>
                  <a:lnTo>
                    <a:pt x="29" y="17"/>
                  </a:lnTo>
                  <a:lnTo>
                    <a:pt x="29" y="17"/>
                  </a:lnTo>
                  <a:lnTo>
                    <a:pt x="32" y="16"/>
                  </a:lnTo>
                  <a:lnTo>
                    <a:pt x="35" y="16"/>
                  </a:lnTo>
                  <a:lnTo>
                    <a:pt x="36" y="17"/>
                  </a:lnTo>
                  <a:lnTo>
                    <a:pt x="36" y="17"/>
                  </a:lnTo>
                  <a:lnTo>
                    <a:pt x="43" y="18"/>
                  </a:lnTo>
                  <a:lnTo>
                    <a:pt x="43" y="18"/>
                  </a:lnTo>
                  <a:lnTo>
                    <a:pt x="44" y="17"/>
                  </a:lnTo>
                  <a:lnTo>
                    <a:pt x="45" y="15"/>
                  </a:lnTo>
                  <a:lnTo>
                    <a:pt x="45" y="15"/>
                  </a:lnTo>
                  <a:lnTo>
                    <a:pt x="43" y="15"/>
                  </a:lnTo>
                  <a:lnTo>
                    <a:pt x="43" y="15"/>
                  </a:lnTo>
                  <a:lnTo>
                    <a:pt x="42" y="15"/>
                  </a:lnTo>
                  <a:lnTo>
                    <a:pt x="42" y="15"/>
                  </a:lnTo>
                  <a:lnTo>
                    <a:pt x="44" y="13"/>
                  </a:lnTo>
                  <a:lnTo>
                    <a:pt x="46" y="15"/>
                  </a:lnTo>
                  <a:lnTo>
                    <a:pt x="47" y="15"/>
                  </a:lnTo>
                  <a:lnTo>
                    <a:pt x="49" y="13"/>
                  </a:lnTo>
                  <a:lnTo>
                    <a:pt x="49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078546" y="3022606"/>
              <a:ext cx="6350" cy="3175"/>
            </a:xfrm>
            <a:custGeom>
              <a:rect b="b" l="l" r="r" t="t"/>
              <a:pathLst>
                <a:path extrusionOk="0" h="3" w="7">
                  <a:moveTo>
                    <a:pt x="7" y="2"/>
                  </a:move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2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5" y="3"/>
                  </a:lnTo>
                  <a:lnTo>
                    <a:pt x="7" y="2"/>
                  </a:lnTo>
                  <a:lnTo>
                    <a:pt x="7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064258" y="3038481"/>
              <a:ext cx="1588" cy="1588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0" y="2"/>
                  </a:lnTo>
                  <a:lnTo>
                    <a:pt x="3" y="1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092833" y="3038481"/>
              <a:ext cx="1588" cy="3175"/>
            </a:xfrm>
            <a:custGeom>
              <a:rect b="b" l="l" r="r" t="t"/>
              <a:pathLst>
                <a:path extrusionOk="0" h="2" w="3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1" y="2"/>
                  </a:lnTo>
                  <a:lnTo>
                    <a:pt x="3" y="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208721" y="3048006"/>
              <a:ext cx="1588" cy="1588"/>
            </a:xfrm>
            <a:custGeom>
              <a:rect b="b" l="l" r="r" t="t"/>
              <a:pathLst>
                <a:path extrusionOk="0" h="3" w="4">
                  <a:moveTo>
                    <a:pt x="4" y="0"/>
                  </a:moveTo>
                  <a:lnTo>
                    <a:pt x="4" y="0"/>
                  </a:lnTo>
                  <a:lnTo>
                    <a:pt x="2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080133" y="3071819"/>
              <a:ext cx="4763" cy="1588"/>
            </a:xfrm>
            <a:custGeom>
              <a:rect b="b" l="l" r="r" t="t"/>
              <a:pathLst>
                <a:path extrusionOk="0" h="3" w="6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5" y="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240471" y="3090869"/>
              <a:ext cx="3175" cy="4763"/>
            </a:xfrm>
            <a:custGeom>
              <a:rect b="b" l="l" r="r" t="t"/>
              <a:pathLst>
                <a:path extrusionOk="0" h="6" w="2">
                  <a:moveTo>
                    <a:pt x="1" y="6"/>
                  </a:moveTo>
                  <a:lnTo>
                    <a:pt x="1" y="6"/>
                  </a:lnTo>
                  <a:lnTo>
                    <a:pt x="2" y="3"/>
                  </a:lnTo>
                  <a:lnTo>
                    <a:pt x="2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5"/>
                  </a:lnTo>
                  <a:lnTo>
                    <a:pt x="1" y="6"/>
                  </a:lnTo>
                  <a:lnTo>
                    <a:pt x="1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226184" y="3100394"/>
              <a:ext cx="1588" cy="1588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4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026158" y="3136906"/>
              <a:ext cx="1588" cy="1588"/>
            </a:xfrm>
            <a:custGeom>
              <a:rect b="b" l="l" r="r" t="t"/>
              <a:pathLst>
                <a:path extrusionOk="0" h="2" w="3">
                  <a:moveTo>
                    <a:pt x="3" y="1"/>
                  </a:moveTo>
                  <a:lnTo>
                    <a:pt x="3" y="1"/>
                  </a:lnTo>
                  <a:lnTo>
                    <a:pt x="3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2"/>
                  </a:lnTo>
                  <a:lnTo>
                    <a:pt x="1" y="2"/>
                  </a:lnTo>
                  <a:lnTo>
                    <a:pt x="2" y="1"/>
                  </a:lnTo>
                  <a:lnTo>
                    <a:pt x="3" y="1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32508" y="3157544"/>
              <a:ext cx="15875" cy="6350"/>
            </a:xfrm>
            <a:custGeom>
              <a:rect b="b" l="l" r="r" t="t"/>
              <a:pathLst>
                <a:path extrusionOk="0" h="6" w="20">
                  <a:moveTo>
                    <a:pt x="4" y="0"/>
                  </a:moveTo>
                  <a:lnTo>
                    <a:pt x="4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5" y="3"/>
                  </a:lnTo>
                  <a:lnTo>
                    <a:pt x="6" y="4"/>
                  </a:lnTo>
                  <a:lnTo>
                    <a:pt x="6" y="4"/>
                  </a:lnTo>
                  <a:lnTo>
                    <a:pt x="3" y="4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4"/>
                  </a:lnTo>
                  <a:lnTo>
                    <a:pt x="1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6"/>
                  </a:lnTo>
                  <a:lnTo>
                    <a:pt x="9" y="6"/>
                  </a:lnTo>
                  <a:lnTo>
                    <a:pt x="12" y="5"/>
                  </a:lnTo>
                  <a:lnTo>
                    <a:pt x="14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9" y="3"/>
                  </a:lnTo>
                  <a:lnTo>
                    <a:pt x="18" y="2"/>
                  </a:lnTo>
                  <a:lnTo>
                    <a:pt x="13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022983" y="3162306"/>
              <a:ext cx="4763" cy="1588"/>
            </a:xfrm>
            <a:custGeom>
              <a:rect b="b" l="l" r="r" t="t"/>
              <a:pathLst>
                <a:path extrusionOk="0" h="2" w="6">
                  <a:moveTo>
                    <a:pt x="6" y="1"/>
                  </a:moveTo>
                  <a:lnTo>
                    <a:pt x="6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1"/>
                  </a:lnTo>
                  <a:lnTo>
                    <a:pt x="2" y="2"/>
                  </a:lnTo>
                  <a:lnTo>
                    <a:pt x="4" y="2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045208" y="3009906"/>
              <a:ext cx="11113" cy="6350"/>
            </a:xfrm>
            <a:custGeom>
              <a:rect b="b" l="l" r="r" t="t"/>
              <a:pathLst>
                <a:path extrusionOk="0" h="8" w="15">
                  <a:moveTo>
                    <a:pt x="6" y="1"/>
                  </a:moveTo>
                  <a:lnTo>
                    <a:pt x="6" y="1"/>
                  </a:lnTo>
                  <a:lnTo>
                    <a:pt x="6" y="2"/>
                  </a:lnTo>
                  <a:lnTo>
                    <a:pt x="5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5"/>
                  </a:lnTo>
                  <a:lnTo>
                    <a:pt x="3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12" y="6"/>
                  </a:lnTo>
                  <a:lnTo>
                    <a:pt x="14" y="3"/>
                  </a:lnTo>
                  <a:lnTo>
                    <a:pt x="15" y="1"/>
                  </a:lnTo>
                  <a:lnTo>
                    <a:pt x="15" y="1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8" y="0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084896" y="3009906"/>
              <a:ext cx="6350" cy="3175"/>
            </a:xfrm>
            <a:custGeom>
              <a:rect b="b" l="l" r="r" t="t"/>
              <a:pathLst>
                <a:path extrusionOk="0" h="3" w="8">
                  <a:moveTo>
                    <a:pt x="0" y="1"/>
                  </a:moveTo>
                  <a:lnTo>
                    <a:pt x="0" y="1"/>
                  </a:lnTo>
                  <a:lnTo>
                    <a:pt x="0" y="2"/>
                  </a:lnTo>
                  <a:lnTo>
                    <a:pt x="1" y="2"/>
                  </a:lnTo>
                  <a:lnTo>
                    <a:pt x="3" y="3"/>
                  </a:lnTo>
                  <a:lnTo>
                    <a:pt x="7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124584" y="3017843"/>
              <a:ext cx="4763" cy="3175"/>
            </a:xfrm>
            <a:custGeom>
              <a:rect b="b" l="l" r="r" t="t"/>
              <a:pathLst>
                <a:path extrusionOk="0" h="4" w="5">
                  <a:moveTo>
                    <a:pt x="5" y="3"/>
                  </a:moveTo>
                  <a:lnTo>
                    <a:pt x="5" y="3"/>
                  </a:lnTo>
                  <a:lnTo>
                    <a:pt x="5" y="1"/>
                  </a:lnTo>
                  <a:lnTo>
                    <a:pt x="4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4"/>
                  </a:lnTo>
                  <a:lnTo>
                    <a:pt x="3" y="4"/>
                  </a:lnTo>
                  <a:lnTo>
                    <a:pt x="5" y="3"/>
                  </a:lnTo>
                  <a:lnTo>
                    <a:pt x="5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178559" y="3027368"/>
              <a:ext cx="20638" cy="7938"/>
            </a:xfrm>
            <a:custGeom>
              <a:rect b="b" l="l" r="r" t="t"/>
              <a:pathLst>
                <a:path extrusionOk="0" h="10" w="25">
                  <a:moveTo>
                    <a:pt x="0" y="6"/>
                  </a:moveTo>
                  <a:lnTo>
                    <a:pt x="0" y="6"/>
                  </a:lnTo>
                  <a:lnTo>
                    <a:pt x="2" y="7"/>
                  </a:lnTo>
                  <a:lnTo>
                    <a:pt x="3" y="8"/>
                  </a:lnTo>
                  <a:lnTo>
                    <a:pt x="3" y="8"/>
                  </a:lnTo>
                  <a:lnTo>
                    <a:pt x="2" y="8"/>
                  </a:lnTo>
                  <a:lnTo>
                    <a:pt x="1" y="8"/>
                  </a:lnTo>
                  <a:lnTo>
                    <a:pt x="1" y="9"/>
                  </a:lnTo>
                  <a:lnTo>
                    <a:pt x="1" y="9"/>
                  </a:lnTo>
                  <a:lnTo>
                    <a:pt x="6" y="10"/>
                  </a:lnTo>
                  <a:lnTo>
                    <a:pt x="12" y="9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6"/>
                  </a:lnTo>
                  <a:lnTo>
                    <a:pt x="23" y="6"/>
                  </a:lnTo>
                  <a:lnTo>
                    <a:pt x="24" y="4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21" y="3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14" y="1"/>
                  </a:lnTo>
                  <a:lnTo>
                    <a:pt x="11" y="2"/>
                  </a:lnTo>
                  <a:lnTo>
                    <a:pt x="8" y="1"/>
                  </a:lnTo>
                  <a:lnTo>
                    <a:pt x="8" y="1"/>
                  </a:lnTo>
                  <a:lnTo>
                    <a:pt x="8" y="2"/>
                  </a:lnTo>
                  <a:lnTo>
                    <a:pt x="8" y="3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3"/>
                  </a:lnTo>
                  <a:lnTo>
                    <a:pt x="1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053146" y="3028956"/>
              <a:ext cx="14288" cy="6350"/>
            </a:xfrm>
            <a:custGeom>
              <a:rect b="b" l="l" r="r" t="t"/>
              <a:pathLst>
                <a:path extrusionOk="0" h="8" w="17">
                  <a:moveTo>
                    <a:pt x="15" y="4"/>
                  </a:moveTo>
                  <a:lnTo>
                    <a:pt x="15" y="4"/>
                  </a:lnTo>
                  <a:lnTo>
                    <a:pt x="14" y="2"/>
                  </a:lnTo>
                  <a:lnTo>
                    <a:pt x="11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7" y="7"/>
                  </a:lnTo>
                  <a:lnTo>
                    <a:pt x="10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6" y="7"/>
                  </a:lnTo>
                  <a:lnTo>
                    <a:pt x="15" y="6"/>
                  </a:lnTo>
                  <a:lnTo>
                    <a:pt x="14" y="6"/>
                  </a:lnTo>
                  <a:lnTo>
                    <a:pt x="15" y="4"/>
                  </a:lnTo>
                  <a:lnTo>
                    <a:pt x="15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057908" y="3036893"/>
              <a:ext cx="4763" cy="1588"/>
            </a:xfrm>
            <a:custGeom>
              <a:rect b="b" l="l" r="r" t="t"/>
              <a:pathLst>
                <a:path extrusionOk="0" h="3" w="7">
                  <a:moveTo>
                    <a:pt x="0" y="3"/>
                  </a:moveTo>
                  <a:lnTo>
                    <a:pt x="0" y="3"/>
                  </a:lnTo>
                  <a:lnTo>
                    <a:pt x="5" y="3"/>
                  </a:lnTo>
                  <a:lnTo>
                    <a:pt x="6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199196" y="3055943"/>
              <a:ext cx="11113" cy="11113"/>
            </a:xfrm>
            <a:custGeom>
              <a:rect b="b" l="l" r="r" t="t"/>
              <a:pathLst>
                <a:path extrusionOk="0" h="12" w="14">
                  <a:moveTo>
                    <a:pt x="12" y="4"/>
                  </a:moveTo>
                  <a:lnTo>
                    <a:pt x="12" y="4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6" y="3"/>
                  </a:lnTo>
                  <a:lnTo>
                    <a:pt x="6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4"/>
                  </a:lnTo>
                  <a:lnTo>
                    <a:pt x="1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2" y="7"/>
                  </a:lnTo>
                  <a:lnTo>
                    <a:pt x="3" y="8"/>
                  </a:lnTo>
                  <a:lnTo>
                    <a:pt x="3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3" y="12"/>
                  </a:lnTo>
                  <a:lnTo>
                    <a:pt x="8" y="11"/>
                  </a:lnTo>
                  <a:lnTo>
                    <a:pt x="10" y="11"/>
                  </a:lnTo>
                  <a:lnTo>
                    <a:pt x="12" y="9"/>
                  </a:lnTo>
                  <a:lnTo>
                    <a:pt x="12" y="8"/>
                  </a:lnTo>
                  <a:lnTo>
                    <a:pt x="12" y="4"/>
                  </a:lnTo>
                  <a:lnTo>
                    <a:pt x="12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008696" y="3149606"/>
              <a:ext cx="25400" cy="7938"/>
            </a:xfrm>
            <a:custGeom>
              <a:rect b="b" l="l" r="r" t="t"/>
              <a:pathLst>
                <a:path extrusionOk="0" h="12" w="32">
                  <a:moveTo>
                    <a:pt x="0" y="5"/>
                  </a:moveTo>
                  <a:lnTo>
                    <a:pt x="0" y="5"/>
                  </a:lnTo>
                  <a:lnTo>
                    <a:pt x="2" y="3"/>
                  </a:lnTo>
                  <a:lnTo>
                    <a:pt x="5" y="2"/>
                  </a:lnTo>
                  <a:lnTo>
                    <a:pt x="7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11" y="2"/>
                  </a:lnTo>
                  <a:lnTo>
                    <a:pt x="13" y="3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20" y="7"/>
                  </a:lnTo>
                  <a:lnTo>
                    <a:pt x="20" y="8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2" y="10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8" y="12"/>
                  </a:lnTo>
                  <a:lnTo>
                    <a:pt x="31" y="10"/>
                  </a:lnTo>
                  <a:lnTo>
                    <a:pt x="32" y="9"/>
                  </a:lnTo>
                  <a:lnTo>
                    <a:pt x="32" y="9"/>
                  </a:lnTo>
                  <a:lnTo>
                    <a:pt x="25" y="5"/>
                  </a:lnTo>
                  <a:lnTo>
                    <a:pt x="16" y="1"/>
                  </a:lnTo>
                  <a:lnTo>
                    <a:pt x="12" y="0"/>
                  </a:lnTo>
                  <a:lnTo>
                    <a:pt x="7" y="0"/>
                  </a:lnTo>
                  <a:lnTo>
                    <a:pt x="4" y="1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051558" y="3162306"/>
              <a:ext cx="3175" cy="1588"/>
            </a:xfrm>
            <a:custGeom>
              <a:rect b="b" l="l" r="r" t="t"/>
              <a:pathLst>
                <a:path extrusionOk="0" h="2" w="5">
                  <a:moveTo>
                    <a:pt x="0" y="1"/>
                  </a:moveTo>
                  <a:lnTo>
                    <a:pt x="0" y="1"/>
                  </a:lnTo>
                  <a:lnTo>
                    <a:pt x="0" y="2"/>
                  </a:lnTo>
                  <a:lnTo>
                    <a:pt x="3" y="2"/>
                  </a:lnTo>
                  <a:lnTo>
                    <a:pt x="4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984883" y="3214694"/>
              <a:ext cx="3175" cy="3175"/>
            </a:xfrm>
            <a:custGeom>
              <a:rect b="b" l="l" r="r" t="t"/>
              <a:pathLst>
                <a:path extrusionOk="0" h="5" w="4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5"/>
                  </a:lnTo>
                  <a:lnTo>
                    <a:pt x="2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4" y="2"/>
                  </a:lnTo>
                  <a:lnTo>
                    <a:pt x="4" y="1"/>
                  </a:lnTo>
                  <a:lnTo>
                    <a:pt x="4" y="1"/>
                  </a:lnTo>
                  <a:lnTo>
                    <a:pt x="3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864233" y="2951168"/>
              <a:ext cx="439738" cy="554039"/>
            </a:xfrm>
            <a:custGeom>
              <a:rect b="b" l="l" r="r" t="t"/>
              <a:pathLst>
                <a:path extrusionOk="0" h="698" w="553">
                  <a:moveTo>
                    <a:pt x="553" y="273"/>
                  </a:moveTo>
                  <a:lnTo>
                    <a:pt x="553" y="273"/>
                  </a:lnTo>
                  <a:lnTo>
                    <a:pt x="552" y="247"/>
                  </a:lnTo>
                  <a:lnTo>
                    <a:pt x="549" y="221"/>
                  </a:lnTo>
                  <a:lnTo>
                    <a:pt x="542" y="196"/>
                  </a:lnTo>
                  <a:lnTo>
                    <a:pt x="534" y="172"/>
                  </a:lnTo>
                  <a:lnTo>
                    <a:pt x="522" y="149"/>
                  </a:lnTo>
                  <a:lnTo>
                    <a:pt x="509" y="128"/>
                  </a:lnTo>
                  <a:lnTo>
                    <a:pt x="493" y="107"/>
                  </a:lnTo>
                  <a:lnTo>
                    <a:pt x="477" y="89"/>
                  </a:lnTo>
                  <a:lnTo>
                    <a:pt x="459" y="71"/>
                  </a:lnTo>
                  <a:lnTo>
                    <a:pt x="438" y="56"/>
                  </a:lnTo>
                  <a:lnTo>
                    <a:pt x="417" y="44"/>
                  </a:lnTo>
                  <a:lnTo>
                    <a:pt x="394" y="32"/>
                  </a:lnTo>
                  <a:lnTo>
                    <a:pt x="370" y="24"/>
                  </a:lnTo>
                  <a:lnTo>
                    <a:pt x="345" y="17"/>
                  </a:lnTo>
                  <a:lnTo>
                    <a:pt x="319" y="14"/>
                  </a:lnTo>
                  <a:lnTo>
                    <a:pt x="292" y="13"/>
                  </a:lnTo>
                  <a:lnTo>
                    <a:pt x="292" y="13"/>
                  </a:lnTo>
                  <a:lnTo>
                    <a:pt x="278" y="13"/>
                  </a:lnTo>
                  <a:lnTo>
                    <a:pt x="264" y="14"/>
                  </a:lnTo>
                  <a:lnTo>
                    <a:pt x="250" y="15"/>
                  </a:lnTo>
                  <a:lnTo>
                    <a:pt x="238" y="18"/>
                  </a:lnTo>
                  <a:lnTo>
                    <a:pt x="224" y="21"/>
                  </a:lnTo>
                  <a:lnTo>
                    <a:pt x="211" y="25"/>
                  </a:lnTo>
                  <a:lnTo>
                    <a:pt x="186" y="35"/>
                  </a:lnTo>
                  <a:lnTo>
                    <a:pt x="172" y="2"/>
                  </a:lnTo>
                  <a:lnTo>
                    <a:pt x="172" y="2"/>
                  </a:lnTo>
                  <a:lnTo>
                    <a:pt x="171" y="1"/>
                  </a:lnTo>
                  <a:lnTo>
                    <a:pt x="168" y="0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4" y="0"/>
                  </a:lnTo>
                  <a:lnTo>
                    <a:pt x="163" y="1"/>
                  </a:lnTo>
                  <a:lnTo>
                    <a:pt x="162" y="3"/>
                  </a:lnTo>
                  <a:lnTo>
                    <a:pt x="162" y="6"/>
                  </a:lnTo>
                  <a:lnTo>
                    <a:pt x="162" y="7"/>
                  </a:lnTo>
                  <a:lnTo>
                    <a:pt x="164" y="12"/>
                  </a:lnTo>
                  <a:lnTo>
                    <a:pt x="164" y="12"/>
                  </a:lnTo>
                  <a:lnTo>
                    <a:pt x="145" y="21"/>
                  </a:lnTo>
                  <a:lnTo>
                    <a:pt x="128" y="32"/>
                  </a:lnTo>
                  <a:lnTo>
                    <a:pt x="112" y="44"/>
                  </a:lnTo>
                  <a:lnTo>
                    <a:pt x="96" y="58"/>
                  </a:lnTo>
                  <a:lnTo>
                    <a:pt x="82" y="71"/>
                  </a:lnTo>
                  <a:lnTo>
                    <a:pt x="68" y="86"/>
                  </a:lnTo>
                  <a:lnTo>
                    <a:pt x="56" y="103"/>
                  </a:lnTo>
                  <a:lnTo>
                    <a:pt x="45" y="120"/>
                  </a:lnTo>
                  <a:lnTo>
                    <a:pt x="35" y="137"/>
                  </a:lnTo>
                  <a:lnTo>
                    <a:pt x="26" y="154"/>
                  </a:lnTo>
                  <a:lnTo>
                    <a:pt x="18" y="174"/>
                  </a:lnTo>
                  <a:lnTo>
                    <a:pt x="12" y="192"/>
                  </a:lnTo>
                  <a:lnTo>
                    <a:pt x="7" y="212"/>
                  </a:lnTo>
                  <a:lnTo>
                    <a:pt x="4" y="233"/>
                  </a:lnTo>
                  <a:lnTo>
                    <a:pt x="2" y="253"/>
                  </a:lnTo>
                  <a:lnTo>
                    <a:pt x="0" y="273"/>
                  </a:lnTo>
                  <a:lnTo>
                    <a:pt x="0" y="273"/>
                  </a:lnTo>
                  <a:lnTo>
                    <a:pt x="0" y="288"/>
                  </a:lnTo>
                  <a:lnTo>
                    <a:pt x="2" y="302"/>
                  </a:lnTo>
                  <a:lnTo>
                    <a:pt x="6" y="330"/>
                  </a:lnTo>
                  <a:lnTo>
                    <a:pt x="12" y="356"/>
                  </a:lnTo>
                  <a:lnTo>
                    <a:pt x="21" y="383"/>
                  </a:lnTo>
                  <a:lnTo>
                    <a:pt x="33" y="407"/>
                  </a:lnTo>
                  <a:lnTo>
                    <a:pt x="45" y="430"/>
                  </a:lnTo>
                  <a:lnTo>
                    <a:pt x="61" y="452"/>
                  </a:lnTo>
                  <a:lnTo>
                    <a:pt x="79" y="472"/>
                  </a:lnTo>
                  <a:lnTo>
                    <a:pt x="97" y="491"/>
                  </a:lnTo>
                  <a:lnTo>
                    <a:pt x="118" y="508"/>
                  </a:lnTo>
                  <a:lnTo>
                    <a:pt x="140" y="523"/>
                  </a:lnTo>
                  <a:lnTo>
                    <a:pt x="164" y="536"/>
                  </a:lnTo>
                  <a:lnTo>
                    <a:pt x="188" y="546"/>
                  </a:lnTo>
                  <a:lnTo>
                    <a:pt x="215" y="555"/>
                  </a:lnTo>
                  <a:lnTo>
                    <a:pt x="241" y="561"/>
                  </a:lnTo>
                  <a:lnTo>
                    <a:pt x="269" y="565"/>
                  </a:lnTo>
                  <a:lnTo>
                    <a:pt x="272" y="596"/>
                  </a:lnTo>
                  <a:lnTo>
                    <a:pt x="272" y="596"/>
                  </a:lnTo>
                  <a:lnTo>
                    <a:pt x="236" y="599"/>
                  </a:lnTo>
                  <a:lnTo>
                    <a:pt x="203" y="604"/>
                  </a:lnTo>
                  <a:lnTo>
                    <a:pt x="188" y="607"/>
                  </a:lnTo>
                  <a:lnTo>
                    <a:pt x="174" y="611"/>
                  </a:lnTo>
                  <a:lnTo>
                    <a:pt x="162" y="614"/>
                  </a:lnTo>
                  <a:lnTo>
                    <a:pt x="151" y="619"/>
                  </a:lnTo>
                  <a:lnTo>
                    <a:pt x="151" y="619"/>
                  </a:lnTo>
                  <a:lnTo>
                    <a:pt x="141" y="626"/>
                  </a:lnTo>
                  <a:lnTo>
                    <a:pt x="133" y="633"/>
                  </a:lnTo>
                  <a:lnTo>
                    <a:pt x="129" y="636"/>
                  </a:lnTo>
                  <a:lnTo>
                    <a:pt x="128" y="639"/>
                  </a:lnTo>
                  <a:lnTo>
                    <a:pt x="127" y="643"/>
                  </a:lnTo>
                  <a:lnTo>
                    <a:pt x="126" y="648"/>
                  </a:lnTo>
                  <a:lnTo>
                    <a:pt x="126" y="648"/>
                  </a:lnTo>
                  <a:lnTo>
                    <a:pt x="127" y="653"/>
                  </a:lnTo>
                  <a:lnTo>
                    <a:pt x="130" y="659"/>
                  </a:lnTo>
                  <a:lnTo>
                    <a:pt x="135" y="664"/>
                  </a:lnTo>
                  <a:lnTo>
                    <a:pt x="141" y="669"/>
                  </a:lnTo>
                  <a:lnTo>
                    <a:pt x="149" y="674"/>
                  </a:lnTo>
                  <a:lnTo>
                    <a:pt x="158" y="678"/>
                  </a:lnTo>
                  <a:lnTo>
                    <a:pt x="168" y="682"/>
                  </a:lnTo>
                  <a:lnTo>
                    <a:pt x="180" y="686"/>
                  </a:lnTo>
                  <a:lnTo>
                    <a:pt x="206" y="691"/>
                  </a:lnTo>
                  <a:lnTo>
                    <a:pt x="234" y="695"/>
                  </a:lnTo>
                  <a:lnTo>
                    <a:pt x="265" y="697"/>
                  </a:lnTo>
                  <a:lnTo>
                    <a:pt x="296" y="698"/>
                  </a:lnTo>
                  <a:lnTo>
                    <a:pt x="296" y="698"/>
                  </a:lnTo>
                  <a:lnTo>
                    <a:pt x="326" y="697"/>
                  </a:lnTo>
                  <a:lnTo>
                    <a:pt x="357" y="695"/>
                  </a:lnTo>
                  <a:lnTo>
                    <a:pt x="385" y="691"/>
                  </a:lnTo>
                  <a:lnTo>
                    <a:pt x="411" y="686"/>
                  </a:lnTo>
                  <a:lnTo>
                    <a:pt x="423" y="682"/>
                  </a:lnTo>
                  <a:lnTo>
                    <a:pt x="433" y="678"/>
                  </a:lnTo>
                  <a:lnTo>
                    <a:pt x="443" y="674"/>
                  </a:lnTo>
                  <a:lnTo>
                    <a:pt x="451" y="669"/>
                  </a:lnTo>
                  <a:lnTo>
                    <a:pt x="456" y="664"/>
                  </a:lnTo>
                  <a:lnTo>
                    <a:pt x="461" y="659"/>
                  </a:lnTo>
                  <a:lnTo>
                    <a:pt x="464" y="653"/>
                  </a:lnTo>
                  <a:lnTo>
                    <a:pt x="466" y="648"/>
                  </a:lnTo>
                  <a:lnTo>
                    <a:pt x="466" y="648"/>
                  </a:lnTo>
                  <a:lnTo>
                    <a:pt x="464" y="643"/>
                  </a:lnTo>
                  <a:lnTo>
                    <a:pt x="463" y="639"/>
                  </a:lnTo>
                  <a:lnTo>
                    <a:pt x="462" y="636"/>
                  </a:lnTo>
                  <a:lnTo>
                    <a:pt x="459" y="633"/>
                  </a:lnTo>
                  <a:lnTo>
                    <a:pt x="452" y="626"/>
                  </a:lnTo>
                  <a:lnTo>
                    <a:pt x="440" y="619"/>
                  </a:lnTo>
                  <a:lnTo>
                    <a:pt x="440" y="619"/>
                  </a:lnTo>
                  <a:lnTo>
                    <a:pt x="429" y="614"/>
                  </a:lnTo>
                  <a:lnTo>
                    <a:pt x="416" y="611"/>
                  </a:lnTo>
                  <a:lnTo>
                    <a:pt x="401" y="606"/>
                  </a:lnTo>
                  <a:lnTo>
                    <a:pt x="386" y="603"/>
                  </a:lnTo>
                  <a:lnTo>
                    <a:pt x="369" y="600"/>
                  </a:lnTo>
                  <a:lnTo>
                    <a:pt x="350" y="598"/>
                  </a:lnTo>
                  <a:lnTo>
                    <a:pt x="311" y="596"/>
                  </a:lnTo>
                  <a:lnTo>
                    <a:pt x="312" y="565"/>
                  </a:lnTo>
                  <a:lnTo>
                    <a:pt x="312" y="565"/>
                  </a:lnTo>
                  <a:lnTo>
                    <a:pt x="337" y="562"/>
                  </a:lnTo>
                  <a:lnTo>
                    <a:pt x="361" y="558"/>
                  </a:lnTo>
                  <a:lnTo>
                    <a:pt x="384" y="551"/>
                  </a:lnTo>
                  <a:lnTo>
                    <a:pt x="406" y="543"/>
                  </a:lnTo>
                  <a:lnTo>
                    <a:pt x="408" y="546"/>
                  </a:lnTo>
                  <a:lnTo>
                    <a:pt x="408" y="546"/>
                  </a:lnTo>
                  <a:lnTo>
                    <a:pt x="409" y="548"/>
                  </a:lnTo>
                  <a:lnTo>
                    <a:pt x="413" y="550"/>
                  </a:lnTo>
                  <a:lnTo>
                    <a:pt x="413" y="550"/>
                  </a:lnTo>
                  <a:lnTo>
                    <a:pt x="415" y="548"/>
                  </a:lnTo>
                  <a:lnTo>
                    <a:pt x="415" y="548"/>
                  </a:lnTo>
                  <a:lnTo>
                    <a:pt x="417" y="547"/>
                  </a:lnTo>
                  <a:lnTo>
                    <a:pt x="418" y="546"/>
                  </a:lnTo>
                  <a:lnTo>
                    <a:pt x="418" y="544"/>
                  </a:lnTo>
                  <a:lnTo>
                    <a:pt x="417" y="542"/>
                  </a:lnTo>
                  <a:lnTo>
                    <a:pt x="403" y="510"/>
                  </a:lnTo>
                  <a:lnTo>
                    <a:pt x="403" y="510"/>
                  </a:lnTo>
                  <a:lnTo>
                    <a:pt x="420" y="502"/>
                  </a:lnTo>
                  <a:lnTo>
                    <a:pt x="436" y="492"/>
                  </a:lnTo>
                  <a:lnTo>
                    <a:pt x="451" y="482"/>
                  </a:lnTo>
                  <a:lnTo>
                    <a:pt x="464" y="470"/>
                  </a:lnTo>
                  <a:lnTo>
                    <a:pt x="477" y="457"/>
                  </a:lnTo>
                  <a:lnTo>
                    <a:pt x="490" y="445"/>
                  </a:lnTo>
                  <a:lnTo>
                    <a:pt x="501" y="430"/>
                  </a:lnTo>
                  <a:lnTo>
                    <a:pt x="512" y="416"/>
                  </a:lnTo>
                  <a:lnTo>
                    <a:pt x="521" y="400"/>
                  </a:lnTo>
                  <a:lnTo>
                    <a:pt x="529" y="384"/>
                  </a:lnTo>
                  <a:lnTo>
                    <a:pt x="537" y="366"/>
                  </a:lnTo>
                  <a:lnTo>
                    <a:pt x="543" y="349"/>
                  </a:lnTo>
                  <a:lnTo>
                    <a:pt x="547" y="331"/>
                  </a:lnTo>
                  <a:lnTo>
                    <a:pt x="551" y="312"/>
                  </a:lnTo>
                  <a:lnTo>
                    <a:pt x="553" y="293"/>
                  </a:lnTo>
                  <a:lnTo>
                    <a:pt x="553" y="273"/>
                  </a:lnTo>
                  <a:lnTo>
                    <a:pt x="553" y="273"/>
                  </a:lnTo>
                  <a:close/>
                  <a:moveTo>
                    <a:pt x="410" y="53"/>
                  </a:moveTo>
                  <a:lnTo>
                    <a:pt x="410" y="53"/>
                  </a:lnTo>
                  <a:lnTo>
                    <a:pt x="413" y="54"/>
                  </a:lnTo>
                  <a:lnTo>
                    <a:pt x="413" y="54"/>
                  </a:lnTo>
                  <a:lnTo>
                    <a:pt x="411" y="54"/>
                  </a:lnTo>
                  <a:lnTo>
                    <a:pt x="410" y="53"/>
                  </a:lnTo>
                  <a:lnTo>
                    <a:pt x="410" y="53"/>
                  </a:lnTo>
                  <a:close/>
                  <a:moveTo>
                    <a:pt x="454" y="648"/>
                  </a:moveTo>
                  <a:lnTo>
                    <a:pt x="454" y="648"/>
                  </a:lnTo>
                  <a:lnTo>
                    <a:pt x="453" y="651"/>
                  </a:lnTo>
                  <a:lnTo>
                    <a:pt x="451" y="654"/>
                  </a:lnTo>
                  <a:lnTo>
                    <a:pt x="447" y="658"/>
                  </a:lnTo>
                  <a:lnTo>
                    <a:pt x="443" y="661"/>
                  </a:lnTo>
                  <a:lnTo>
                    <a:pt x="428" y="668"/>
                  </a:lnTo>
                  <a:lnTo>
                    <a:pt x="409" y="674"/>
                  </a:lnTo>
                  <a:lnTo>
                    <a:pt x="386" y="680"/>
                  </a:lnTo>
                  <a:lnTo>
                    <a:pt x="359" y="683"/>
                  </a:lnTo>
                  <a:lnTo>
                    <a:pt x="329" y="687"/>
                  </a:lnTo>
                  <a:lnTo>
                    <a:pt x="296" y="687"/>
                  </a:lnTo>
                  <a:lnTo>
                    <a:pt x="296" y="687"/>
                  </a:lnTo>
                  <a:lnTo>
                    <a:pt x="264" y="687"/>
                  </a:lnTo>
                  <a:lnTo>
                    <a:pt x="234" y="684"/>
                  </a:lnTo>
                  <a:lnTo>
                    <a:pt x="206" y="680"/>
                  </a:lnTo>
                  <a:lnTo>
                    <a:pt x="181" y="674"/>
                  </a:lnTo>
                  <a:lnTo>
                    <a:pt x="181" y="674"/>
                  </a:lnTo>
                  <a:lnTo>
                    <a:pt x="170" y="671"/>
                  </a:lnTo>
                  <a:lnTo>
                    <a:pt x="160" y="667"/>
                  </a:lnTo>
                  <a:lnTo>
                    <a:pt x="154" y="664"/>
                  </a:lnTo>
                  <a:lnTo>
                    <a:pt x="147" y="660"/>
                  </a:lnTo>
                  <a:lnTo>
                    <a:pt x="143" y="657"/>
                  </a:lnTo>
                  <a:lnTo>
                    <a:pt x="140" y="653"/>
                  </a:lnTo>
                  <a:lnTo>
                    <a:pt x="137" y="650"/>
                  </a:lnTo>
                  <a:lnTo>
                    <a:pt x="137" y="648"/>
                  </a:lnTo>
                  <a:lnTo>
                    <a:pt x="137" y="648"/>
                  </a:lnTo>
                  <a:lnTo>
                    <a:pt x="139" y="643"/>
                  </a:lnTo>
                  <a:lnTo>
                    <a:pt x="142" y="638"/>
                  </a:lnTo>
                  <a:lnTo>
                    <a:pt x="148" y="634"/>
                  </a:lnTo>
                  <a:lnTo>
                    <a:pt x="156" y="629"/>
                  </a:lnTo>
                  <a:lnTo>
                    <a:pt x="156" y="629"/>
                  </a:lnTo>
                  <a:lnTo>
                    <a:pt x="166" y="625"/>
                  </a:lnTo>
                  <a:lnTo>
                    <a:pt x="178" y="621"/>
                  </a:lnTo>
                  <a:lnTo>
                    <a:pt x="192" y="618"/>
                  </a:lnTo>
                  <a:lnTo>
                    <a:pt x="205" y="614"/>
                  </a:lnTo>
                  <a:lnTo>
                    <a:pt x="238" y="610"/>
                  </a:lnTo>
                  <a:lnTo>
                    <a:pt x="273" y="607"/>
                  </a:lnTo>
                  <a:lnTo>
                    <a:pt x="279" y="652"/>
                  </a:lnTo>
                  <a:lnTo>
                    <a:pt x="309" y="652"/>
                  </a:lnTo>
                  <a:lnTo>
                    <a:pt x="311" y="607"/>
                  </a:lnTo>
                  <a:lnTo>
                    <a:pt x="311" y="607"/>
                  </a:lnTo>
                  <a:lnTo>
                    <a:pt x="349" y="610"/>
                  </a:lnTo>
                  <a:lnTo>
                    <a:pt x="367" y="612"/>
                  </a:lnTo>
                  <a:lnTo>
                    <a:pt x="383" y="614"/>
                  </a:lnTo>
                  <a:lnTo>
                    <a:pt x="399" y="616"/>
                  </a:lnTo>
                  <a:lnTo>
                    <a:pt x="413" y="621"/>
                  </a:lnTo>
                  <a:lnTo>
                    <a:pt x="425" y="625"/>
                  </a:lnTo>
                  <a:lnTo>
                    <a:pt x="436" y="629"/>
                  </a:lnTo>
                  <a:lnTo>
                    <a:pt x="436" y="629"/>
                  </a:lnTo>
                  <a:lnTo>
                    <a:pt x="444" y="634"/>
                  </a:lnTo>
                  <a:lnTo>
                    <a:pt x="449" y="638"/>
                  </a:lnTo>
                  <a:lnTo>
                    <a:pt x="453" y="643"/>
                  </a:lnTo>
                  <a:lnTo>
                    <a:pt x="454" y="648"/>
                  </a:lnTo>
                  <a:lnTo>
                    <a:pt x="454" y="648"/>
                  </a:lnTo>
                  <a:close/>
                  <a:moveTo>
                    <a:pt x="300" y="600"/>
                  </a:moveTo>
                  <a:lnTo>
                    <a:pt x="299" y="642"/>
                  </a:lnTo>
                  <a:lnTo>
                    <a:pt x="299" y="642"/>
                  </a:lnTo>
                  <a:lnTo>
                    <a:pt x="288" y="642"/>
                  </a:lnTo>
                  <a:lnTo>
                    <a:pt x="284" y="601"/>
                  </a:lnTo>
                  <a:lnTo>
                    <a:pt x="280" y="566"/>
                  </a:lnTo>
                  <a:lnTo>
                    <a:pt x="280" y="566"/>
                  </a:lnTo>
                  <a:lnTo>
                    <a:pt x="292" y="566"/>
                  </a:lnTo>
                  <a:lnTo>
                    <a:pt x="292" y="566"/>
                  </a:lnTo>
                  <a:lnTo>
                    <a:pt x="302" y="566"/>
                  </a:lnTo>
                  <a:lnTo>
                    <a:pt x="300" y="600"/>
                  </a:lnTo>
                  <a:close/>
                  <a:moveTo>
                    <a:pt x="401" y="532"/>
                  </a:moveTo>
                  <a:lnTo>
                    <a:pt x="401" y="532"/>
                  </a:lnTo>
                  <a:lnTo>
                    <a:pt x="388" y="538"/>
                  </a:lnTo>
                  <a:lnTo>
                    <a:pt x="375" y="542"/>
                  </a:lnTo>
                  <a:lnTo>
                    <a:pt x="362" y="546"/>
                  </a:lnTo>
                  <a:lnTo>
                    <a:pt x="348" y="548"/>
                  </a:lnTo>
                  <a:lnTo>
                    <a:pt x="334" y="552"/>
                  </a:lnTo>
                  <a:lnTo>
                    <a:pt x="321" y="553"/>
                  </a:lnTo>
                  <a:lnTo>
                    <a:pt x="307" y="554"/>
                  </a:lnTo>
                  <a:lnTo>
                    <a:pt x="292" y="554"/>
                  </a:lnTo>
                  <a:lnTo>
                    <a:pt x="292" y="554"/>
                  </a:lnTo>
                  <a:lnTo>
                    <a:pt x="278" y="554"/>
                  </a:lnTo>
                  <a:lnTo>
                    <a:pt x="264" y="553"/>
                  </a:lnTo>
                  <a:lnTo>
                    <a:pt x="249" y="551"/>
                  </a:lnTo>
                  <a:lnTo>
                    <a:pt x="235" y="548"/>
                  </a:lnTo>
                  <a:lnTo>
                    <a:pt x="223" y="546"/>
                  </a:lnTo>
                  <a:lnTo>
                    <a:pt x="209" y="542"/>
                  </a:lnTo>
                  <a:lnTo>
                    <a:pt x="183" y="532"/>
                  </a:lnTo>
                  <a:lnTo>
                    <a:pt x="158" y="521"/>
                  </a:lnTo>
                  <a:lnTo>
                    <a:pt x="135" y="507"/>
                  </a:lnTo>
                  <a:lnTo>
                    <a:pt x="113" y="491"/>
                  </a:lnTo>
                  <a:lnTo>
                    <a:pt x="94" y="472"/>
                  </a:lnTo>
                  <a:lnTo>
                    <a:pt x="75" y="452"/>
                  </a:lnTo>
                  <a:lnTo>
                    <a:pt x="59" y="431"/>
                  </a:lnTo>
                  <a:lnTo>
                    <a:pt x="45" y="408"/>
                  </a:lnTo>
                  <a:lnTo>
                    <a:pt x="34" y="383"/>
                  </a:lnTo>
                  <a:lnTo>
                    <a:pt x="25" y="357"/>
                  </a:lnTo>
                  <a:lnTo>
                    <a:pt x="20" y="343"/>
                  </a:lnTo>
                  <a:lnTo>
                    <a:pt x="18" y="331"/>
                  </a:lnTo>
                  <a:lnTo>
                    <a:pt x="14" y="317"/>
                  </a:lnTo>
                  <a:lnTo>
                    <a:pt x="13" y="302"/>
                  </a:lnTo>
                  <a:lnTo>
                    <a:pt x="12" y="288"/>
                  </a:lnTo>
                  <a:lnTo>
                    <a:pt x="12" y="273"/>
                  </a:lnTo>
                  <a:lnTo>
                    <a:pt x="12" y="273"/>
                  </a:lnTo>
                  <a:lnTo>
                    <a:pt x="12" y="253"/>
                  </a:lnTo>
                  <a:lnTo>
                    <a:pt x="14" y="234"/>
                  </a:lnTo>
                  <a:lnTo>
                    <a:pt x="18" y="214"/>
                  </a:lnTo>
                  <a:lnTo>
                    <a:pt x="22" y="196"/>
                  </a:lnTo>
                  <a:lnTo>
                    <a:pt x="29" y="177"/>
                  </a:lnTo>
                  <a:lnTo>
                    <a:pt x="36" y="159"/>
                  </a:lnTo>
                  <a:lnTo>
                    <a:pt x="44" y="142"/>
                  </a:lnTo>
                  <a:lnTo>
                    <a:pt x="54" y="126"/>
                  </a:lnTo>
                  <a:lnTo>
                    <a:pt x="65" y="109"/>
                  </a:lnTo>
                  <a:lnTo>
                    <a:pt x="76" y="93"/>
                  </a:lnTo>
                  <a:lnTo>
                    <a:pt x="89" y="80"/>
                  </a:lnTo>
                  <a:lnTo>
                    <a:pt x="104" y="66"/>
                  </a:lnTo>
                  <a:lnTo>
                    <a:pt x="118" y="53"/>
                  </a:lnTo>
                  <a:lnTo>
                    <a:pt x="134" y="41"/>
                  </a:lnTo>
                  <a:lnTo>
                    <a:pt x="151" y="31"/>
                  </a:lnTo>
                  <a:lnTo>
                    <a:pt x="168" y="22"/>
                  </a:lnTo>
                  <a:lnTo>
                    <a:pt x="177" y="39"/>
                  </a:lnTo>
                  <a:lnTo>
                    <a:pt x="177" y="39"/>
                  </a:lnTo>
                  <a:lnTo>
                    <a:pt x="164" y="46"/>
                  </a:lnTo>
                  <a:lnTo>
                    <a:pt x="164" y="46"/>
                  </a:lnTo>
                  <a:lnTo>
                    <a:pt x="150" y="54"/>
                  </a:lnTo>
                  <a:lnTo>
                    <a:pt x="136" y="65"/>
                  </a:lnTo>
                  <a:lnTo>
                    <a:pt x="122" y="75"/>
                  </a:lnTo>
                  <a:lnTo>
                    <a:pt x="110" y="86"/>
                  </a:lnTo>
                  <a:lnTo>
                    <a:pt x="98" y="99"/>
                  </a:lnTo>
                  <a:lnTo>
                    <a:pt x="87" y="112"/>
                  </a:lnTo>
                  <a:lnTo>
                    <a:pt x="78" y="126"/>
                  </a:lnTo>
                  <a:lnTo>
                    <a:pt x="68" y="139"/>
                  </a:lnTo>
                  <a:lnTo>
                    <a:pt x="59" y="154"/>
                  </a:lnTo>
                  <a:lnTo>
                    <a:pt x="52" y="171"/>
                  </a:lnTo>
                  <a:lnTo>
                    <a:pt x="45" y="187"/>
                  </a:lnTo>
                  <a:lnTo>
                    <a:pt x="41" y="203"/>
                  </a:lnTo>
                  <a:lnTo>
                    <a:pt x="36" y="220"/>
                  </a:lnTo>
                  <a:lnTo>
                    <a:pt x="34" y="237"/>
                  </a:lnTo>
                  <a:lnTo>
                    <a:pt x="31" y="256"/>
                  </a:lnTo>
                  <a:lnTo>
                    <a:pt x="30" y="273"/>
                  </a:lnTo>
                  <a:lnTo>
                    <a:pt x="30" y="273"/>
                  </a:lnTo>
                  <a:lnTo>
                    <a:pt x="33" y="301"/>
                  </a:lnTo>
                  <a:lnTo>
                    <a:pt x="36" y="326"/>
                  </a:lnTo>
                  <a:lnTo>
                    <a:pt x="43" y="351"/>
                  </a:lnTo>
                  <a:lnTo>
                    <a:pt x="51" y="376"/>
                  </a:lnTo>
                  <a:lnTo>
                    <a:pt x="63" y="399"/>
                  </a:lnTo>
                  <a:lnTo>
                    <a:pt x="75" y="419"/>
                  </a:lnTo>
                  <a:lnTo>
                    <a:pt x="90" y="440"/>
                  </a:lnTo>
                  <a:lnTo>
                    <a:pt x="107" y="459"/>
                  </a:lnTo>
                  <a:lnTo>
                    <a:pt x="126" y="476"/>
                  </a:lnTo>
                  <a:lnTo>
                    <a:pt x="147" y="491"/>
                  </a:lnTo>
                  <a:lnTo>
                    <a:pt x="167" y="504"/>
                  </a:lnTo>
                  <a:lnTo>
                    <a:pt x="190" y="515"/>
                  </a:lnTo>
                  <a:lnTo>
                    <a:pt x="215" y="523"/>
                  </a:lnTo>
                  <a:lnTo>
                    <a:pt x="240" y="530"/>
                  </a:lnTo>
                  <a:lnTo>
                    <a:pt x="265" y="533"/>
                  </a:lnTo>
                  <a:lnTo>
                    <a:pt x="292" y="535"/>
                  </a:lnTo>
                  <a:lnTo>
                    <a:pt x="292" y="535"/>
                  </a:lnTo>
                  <a:lnTo>
                    <a:pt x="318" y="533"/>
                  </a:lnTo>
                  <a:lnTo>
                    <a:pt x="345" y="530"/>
                  </a:lnTo>
                  <a:lnTo>
                    <a:pt x="369" y="523"/>
                  </a:lnTo>
                  <a:lnTo>
                    <a:pt x="393" y="515"/>
                  </a:lnTo>
                  <a:lnTo>
                    <a:pt x="401" y="532"/>
                  </a:lnTo>
                  <a:close/>
                  <a:moveTo>
                    <a:pt x="173" y="297"/>
                  </a:moveTo>
                  <a:lnTo>
                    <a:pt x="173" y="297"/>
                  </a:lnTo>
                  <a:lnTo>
                    <a:pt x="175" y="297"/>
                  </a:lnTo>
                  <a:lnTo>
                    <a:pt x="177" y="297"/>
                  </a:lnTo>
                  <a:lnTo>
                    <a:pt x="177" y="297"/>
                  </a:lnTo>
                  <a:lnTo>
                    <a:pt x="179" y="301"/>
                  </a:lnTo>
                  <a:lnTo>
                    <a:pt x="182" y="303"/>
                  </a:lnTo>
                  <a:lnTo>
                    <a:pt x="186" y="305"/>
                  </a:lnTo>
                  <a:lnTo>
                    <a:pt x="189" y="308"/>
                  </a:lnTo>
                  <a:lnTo>
                    <a:pt x="189" y="308"/>
                  </a:lnTo>
                  <a:lnTo>
                    <a:pt x="189" y="306"/>
                  </a:lnTo>
                  <a:lnTo>
                    <a:pt x="190" y="306"/>
                  </a:lnTo>
                  <a:lnTo>
                    <a:pt x="192" y="305"/>
                  </a:lnTo>
                  <a:lnTo>
                    <a:pt x="192" y="305"/>
                  </a:lnTo>
                  <a:lnTo>
                    <a:pt x="190" y="305"/>
                  </a:lnTo>
                  <a:lnTo>
                    <a:pt x="190" y="303"/>
                  </a:lnTo>
                  <a:lnTo>
                    <a:pt x="190" y="303"/>
                  </a:lnTo>
                  <a:lnTo>
                    <a:pt x="192" y="303"/>
                  </a:lnTo>
                  <a:lnTo>
                    <a:pt x="192" y="302"/>
                  </a:lnTo>
                  <a:lnTo>
                    <a:pt x="194" y="301"/>
                  </a:lnTo>
                  <a:lnTo>
                    <a:pt x="194" y="301"/>
                  </a:lnTo>
                  <a:lnTo>
                    <a:pt x="195" y="303"/>
                  </a:lnTo>
                  <a:lnTo>
                    <a:pt x="197" y="306"/>
                  </a:lnTo>
                  <a:lnTo>
                    <a:pt x="200" y="315"/>
                  </a:lnTo>
                  <a:lnTo>
                    <a:pt x="200" y="315"/>
                  </a:lnTo>
                  <a:lnTo>
                    <a:pt x="200" y="318"/>
                  </a:lnTo>
                  <a:lnTo>
                    <a:pt x="198" y="320"/>
                  </a:lnTo>
                  <a:lnTo>
                    <a:pt x="197" y="323"/>
                  </a:lnTo>
                  <a:lnTo>
                    <a:pt x="195" y="324"/>
                  </a:lnTo>
                  <a:lnTo>
                    <a:pt x="195" y="324"/>
                  </a:lnTo>
                  <a:lnTo>
                    <a:pt x="193" y="328"/>
                  </a:lnTo>
                  <a:lnTo>
                    <a:pt x="190" y="332"/>
                  </a:lnTo>
                  <a:lnTo>
                    <a:pt x="188" y="336"/>
                  </a:lnTo>
                  <a:lnTo>
                    <a:pt x="187" y="341"/>
                  </a:lnTo>
                  <a:lnTo>
                    <a:pt x="187" y="341"/>
                  </a:lnTo>
                  <a:lnTo>
                    <a:pt x="190" y="343"/>
                  </a:lnTo>
                  <a:lnTo>
                    <a:pt x="190" y="343"/>
                  </a:lnTo>
                  <a:lnTo>
                    <a:pt x="188" y="347"/>
                  </a:lnTo>
                  <a:lnTo>
                    <a:pt x="187" y="348"/>
                  </a:lnTo>
                  <a:lnTo>
                    <a:pt x="186" y="350"/>
                  </a:lnTo>
                  <a:lnTo>
                    <a:pt x="186" y="350"/>
                  </a:lnTo>
                  <a:lnTo>
                    <a:pt x="187" y="353"/>
                  </a:lnTo>
                  <a:lnTo>
                    <a:pt x="188" y="356"/>
                  </a:lnTo>
                  <a:lnTo>
                    <a:pt x="188" y="356"/>
                  </a:lnTo>
                  <a:lnTo>
                    <a:pt x="190" y="358"/>
                  </a:lnTo>
                  <a:lnTo>
                    <a:pt x="193" y="361"/>
                  </a:lnTo>
                  <a:lnTo>
                    <a:pt x="197" y="369"/>
                  </a:lnTo>
                  <a:lnTo>
                    <a:pt x="201" y="376"/>
                  </a:lnTo>
                  <a:lnTo>
                    <a:pt x="204" y="383"/>
                  </a:lnTo>
                  <a:lnTo>
                    <a:pt x="204" y="385"/>
                  </a:lnTo>
                  <a:lnTo>
                    <a:pt x="204" y="385"/>
                  </a:lnTo>
                  <a:lnTo>
                    <a:pt x="208" y="388"/>
                  </a:lnTo>
                  <a:lnTo>
                    <a:pt x="210" y="391"/>
                  </a:lnTo>
                  <a:lnTo>
                    <a:pt x="218" y="394"/>
                  </a:lnTo>
                  <a:lnTo>
                    <a:pt x="221" y="396"/>
                  </a:lnTo>
                  <a:lnTo>
                    <a:pt x="224" y="399"/>
                  </a:lnTo>
                  <a:lnTo>
                    <a:pt x="226" y="402"/>
                  </a:lnTo>
                  <a:lnTo>
                    <a:pt x="227" y="407"/>
                  </a:lnTo>
                  <a:lnTo>
                    <a:pt x="227" y="407"/>
                  </a:lnTo>
                  <a:lnTo>
                    <a:pt x="228" y="410"/>
                  </a:lnTo>
                  <a:lnTo>
                    <a:pt x="227" y="414"/>
                  </a:lnTo>
                  <a:lnTo>
                    <a:pt x="227" y="414"/>
                  </a:lnTo>
                  <a:lnTo>
                    <a:pt x="227" y="430"/>
                  </a:lnTo>
                  <a:lnTo>
                    <a:pt x="228" y="444"/>
                  </a:lnTo>
                  <a:lnTo>
                    <a:pt x="230" y="457"/>
                  </a:lnTo>
                  <a:lnTo>
                    <a:pt x="230" y="472"/>
                  </a:lnTo>
                  <a:lnTo>
                    <a:pt x="230" y="472"/>
                  </a:lnTo>
                  <a:lnTo>
                    <a:pt x="231" y="474"/>
                  </a:lnTo>
                  <a:lnTo>
                    <a:pt x="232" y="475"/>
                  </a:lnTo>
                  <a:lnTo>
                    <a:pt x="232" y="476"/>
                  </a:lnTo>
                  <a:lnTo>
                    <a:pt x="232" y="476"/>
                  </a:lnTo>
                  <a:lnTo>
                    <a:pt x="232" y="480"/>
                  </a:lnTo>
                  <a:lnTo>
                    <a:pt x="232" y="483"/>
                  </a:lnTo>
                  <a:lnTo>
                    <a:pt x="234" y="484"/>
                  </a:lnTo>
                  <a:lnTo>
                    <a:pt x="234" y="484"/>
                  </a:lnTo>
                  <a:lnTo>
                    <a:pt x="233" y="486"/>
                  </a:lnTo>
                  <a:lnTo>
                    <a:pt x="233" y="487"/>
                  </a:lnTo>
                  <a:lnTo>
                    <a:pt x="234" y="490"/>
                  </a:lnTo>
                  <a:lnTo>
                    <a:pt x="236" y="491"/>
                  </a:lnTo>
                  <a:lnTo>
                    <a:pt x="236" y="491"/>
                  </a:lnTo>
                  <a:lnTo>
                    <a:pt x="234" y="487"/>
                  </a:lnTo>
                  <a:lnTo>
                    <a:pt x="234" y="485"/>
                  </a:lnTo>
                  <a:lnTo>
                    <a:pt x="235" y="484"/>
                  </a:lnTo>
                  <a:lnTo>
                    <a:pt x="235" y="484"/>
                  </a:lnTo>
                  <a:lnTo>
                    <a:pt x="236" y="486"/>
                  </a:lnTo>
                  <a:lnTo>
                    <a:pt x="238" y="490"/>
                  </a:lnTo>
                  <a:lnTo>
                    <a:pt x="239" y="495"/>
                  </a:lnTo>
                  <a:lnTo>
                    <a:pt x="239" y="495"/>
                  </a:lnTo>
                  <a:lnTo>
                    <a:pt x="238" y="495"/>
                  </a:lnTo>
                  <a:lnTo>
                    <a:pt x="236" y="495"/>
                  </a:lnTo>
                  <a:lnTo>
                    <a:pt x="236" y="495"/>
                  </a:lnTo>
                  <a:lnTo>
                    <a:pt x="238" y="494"/>
                  </a:lnTo>
                  <a:lnTo>
                    <a:pt x="238" y="494"/>
                  </a:lnTo>
                  <a:lnTo>
                    <a:pt x="236" y="494"/>
                  </a:lnTo>
                  <a:lnTo>
                    <a:pt x="236" y="494"/>
                  </a:lnTo>
                  <a:lnTo>
                    <a:pt x="236" y="493"/>
                  </a:lnTo>
                  <a:lnTo>
                    <a:pt x="236" y="493"/>
                  </a:lnTo>
                  <a:lnTo>
                    <a:pt x="236" y="493"/>
                  </a:lnTo>
                  <a:lnTo>
                    <a:pt x="235" y="494"/>
                  </a:lnTo>
                  <a:lnTo>
                    <a:pt x="234" y="494"/>
                  </a:lnTo>
                  <a:lnTo>
                    <a:pt x="234" y="495"/>
                  </a:lnTo>
                  <a:lnTo>
                    <a:pt x="234" y="495"/>
                  </a:lnTo>
                  <a:lnTo>
                    <a:pt x="235" y="495"/>
                  </a:lnTo>
                  <a:lnTo>
                    <a:pt x="236" y="497"/>
                  </a:lnTo>
                  <a:lnTo>
                    <a:pt x="236" y="497"/>
                  </a:lnTo>
                  <a:lnTo>
                    <a:pt x="239" y="498"/>
                  </a:lnTo>
                  <a:lnTo>
                    <a:pt x="239" y="498"/>
                  </a:lnTo>
                  <a:lnTo>
                    <a:pt x="239" y="497"/>
                  </a:lnTo>
                  <a:lnTo>
                    <a:pt x="239" y="495"/>
                  </a:lnTo>
                  <a:lnTo>
                    <a:pt x="239" y="495"/>
                  </a:lnTo>
                  <a:lnTo>
                    <a:pt x="240" y="497"/>
                  </a:lnTo>
                  <a:lnTo>
                    <a:pt x="240" y="498"/>
                  </a:lnTo>
                  <a:lnTo>
                    <a:pt x="240" y="501"/>
                  </a:lnTo>
                  <a:lnTo>
                    <a:pt x="240" y="501"/>
                  </a:lnTo>
                  <a:lnTo>
                    <a:pt x="239" y="501"/>
                  </a:lnTo>
                  <a:lnTo>
                    <a:pt x="239" y="500"/>
                  </a:lnTo>
                  <a:lnTo>
                    <a:pt x="239" y="500"/>
                  </a:lnTo>
                  <a:lnTo>
                    <a:pt x="238" y="500"/>
                  </a:lnTo>
                  <a:lnTo>
                    <a:pt x="238" y="499"/>
                  </a:lnTo>
                  <a:lnTo>
                    <a:pt x="236" y="499"/>
                  </a:lnTo>
                  <a:lnTo>
                    <a:pt x="236" y="499"/>
                  </a:lnTo>
                  <a:lnTo>
                    <a:pt x="235" y="500"/>
                  </a:lnTo>
                  <a:lnTo>
                    <a:pt x="235" y="500"/>
                  </a:lnTo>
                  <a:lnTo>
                    <a:pt x="236" y="500"/>
                  </a:lnTo>
                  <a:lnTo>
                    <a:pt x="235" y="501"/>
                  </a:lnTo>
                  <a:lnTo>
                    <a:pt x="235" y="502"/>
                  </a:lnTo>
                  <a:lnTo>
                    <a:pt x="236" y="504"/>
                  </a:lnTo>
                  <a:lnTo>
                    <a:pt x="236" y="504"/>
                  </a:lnTo>
                  <a:lnTo>
                    <a:pt x="236" y="502"/>
                  </a:lnTo>
                  <a:lnTo>
                    <a:pt x="238" y="502"/>
                  </a:lnTo>
                  <a:lnTo>
                    <a:pt x="238" y="502"/>
                  </a:lnTo>
                  <a:lnTo>
                    <a:pt x="239" y="502"/>
                  </a:lnTo>
                  <a:lnTo>
                    <a:pt x="240" y="504"/>
                  </a:lnTo>
                  <a:lnTo>
                    <a:pt x="240" y="507"/>
                  </a:lnTo>
                  <a:lnTo>
                    <a:pt x="240" y="507"/>
                  </a:lnTo>
                  <a:lnTo>
                    <a:pt x="239" y="507"/>
                  </a:lnTo>
                  <a:lnTo>
                    <a:pt x="238" y="507"/>
                  </a:lnTo>
                  <a:lnTo>
                    <a:pt x="238" y="509"/>
                  </a:lnTo>
                  <a:lnTo>
                    <a:pt x="238" y="509"/>
                  </a:lnTo>
                  <a:lnTo>
                    <a:pt x="239" y="510"/>
                  </a:lnTo>
                  <a:lnTo>
                    <a:pt x="240" y="513"/>
                  </a:lnTo>
                  <a:lnTo>
                    <a:pt x="240" y="513"/>
                  </a:lnTo>
                  <a:lnTo>
                    <a:pt x="241" y="514"/>
                  </a:lnTo>
                  <a:lnTo>
                    <a:pt x="241" y="514"/>
                  </a:lnTo>
                  <a:lnTo>
                    <a:pt x="242" y="514"/>
                  </a:lnTo>
                  <a:lnTo>
                    <a:pt x="242" y="514"/>
                  </a:lnTo>
                  <a:lnTo>
                    <a:pt x="242" y="515"/>
                  </a:lnTo>
                  <a:lnTo>
                    <a:pt x="242" y="516"/>
                  </a:lnTo>
                  <a:lnTo>
                    <a:pt x="242" y="516"/>
                  </a:lnTo>
                  <a:lnTo>
                    <a:pt x="242" y="516"/>
                  </a:lnTo>
                  <a:lnTo>
                    <a:pt x="242" y="515"/>
                  </a:lnTo>
                  <a:lnTo>
                    <a:pt x="243" y="514"/>
                  </a:lnTo>
                  <a:lnTo>
                    <a:pt x="243" y="514"/>
                  </a:lnTo>
                  <a:lnTo>
                    <a:pt x="243" y="515"/>
                  </a:lnTo>
                  <a:lnTo>
                    <a:pt x="245" y="515"/>
                  </a:lnTo>
                  <a:lnTo>
                    <a:pt x="245" y="515"/>
                  </a:lnTo>
                  <a:lnTo>
                    <a:pt x="243" y="516"/>
                  </a:lnTo>
                  <a:lnTo>
                    <a:pt x="245" y="517"/>
                  </a:lnTo>
                  <a:lnTo>
                    <a:pt x="245" y="519"/>
                  </a:lnTo>
                  <a:lnTo>
                    <a:pt x="245" y="519"/>
                  </a:lnTo>
                  <a:lnTo>
                    <a:pt x="245" y="519"/>
                  </a:lnTo>
                  <a:lnTo>
                    <a:pt x="245" y="520"/>
                  </a:lnTo>
                  <a:lnTo>
                    <a:pt x="246" y="519"/>
                  </a:lnTo>
                  <a:lnTo>
                    <a:pt x="246" y="517"/>
                  </a:lnTo>
                  <a:lnTo>
                    <a:pt x="246" y="517"/>
                  </a:lnTo>
                  <a:lnTo>
                    <a:pt x="246" y="517"/>
                  </a:lnTo>
                  <a:lnTo>
                    <a:pt x="249" y="521"/>
                  </a:lnTo>
                  <a:lnTo>
                    <a:pt x="249" y="521"/>
                  </a:lnTo>
                  <a:lnTo>
                    <a:pt x="227" y="515"/>
                  </a:lnTo>
                  <a:lnTo>
                    <a:pt x="206" y="509"/>
                  </a:lnTo>
                  <a:lnTo>
                    <a:pt x="187" y="500"/>
                  </a:lnTo>
                  <a:lnTo>
                    <a:pt x="167" y="491"/>
                  </a:lnTo>
                  <a:lnTo>
                    <a:pt x="149" y="479"/>
                  </a:lnTo>
                  <a:lnTo>
                    <a:pt x="132" y="466"/>
                  </a:lnTo>
                  <a:lnTo>
                    <a:pt x="116" y="452"/>
                  </a:lnTo>
                  <a:lnTo>
                    <a:pt x="102" y="436"/>
                  </a:lnTo>
                  <a:lnTo>
                    <a:pt x="88" y="418"/>
                  </a:lnTo>
                  <a:lnTo>
                    <a:pt x="76" y="401"/>
                  </a:lnTo>
                  <a:lnTo>
                    <a:pt x="66" y="381"/>
                  </a:lnTo>
                  <a:lnTo>
                    <a:pt x="58" y="362"/>
                  </a:lnTo>
                  <a:lnTo>
                    <a:pt x="51" y="340"/>
                  </a:lnTo>
                  <a:lnTo>
                    <a:pt x="46" y="319"/>
                  </a:lnTo>
                  <a:lnTo>
                    <a:pt x="43" y="296"/>
                  </a:lnTo>
                  <a:lnTo>
                    <a:pt x="42" y="273"/>
                  </a:lnTo>
                  <a:lnTo>
                    <a:pt x="42" y="273"/>
                  </a:lnTo>
                  <a:lnTo>
                    <a:pt x="43" y="252"/>
                  </a:lnTo>
                  <a:lnTo>
                    <a:pt x="45" y="230"/>
                  </a:lnTo>
                  <a:lnTo>
                    <a:pt x="50" y="211"/>
                  </a:lnTo>
                  <a:lnTo>
                    <a:pt x="56" y="191"/>
                  </a:lnTo>
                  <a:lnTo>
                    <a:pt x="64" y="172"/>
                  </a:lnTo>
                  <a:lnTo>
                    <a:pt x="73" y="153"/>
                  </a:lnTo>
                  <a:lnTo>
                    <a:pt x="83" y="136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2"/>
                  </a:lnTo>
                  <a:lnTo>
                    <a:pt x="96" y="124"/>
                  </a:lnTo>
                  <a:lnTo>
                    <a:pt x="96" y="128"/>
                  </a:lnTo>
                  <a:lnTo>
                    <a:pt x="95" y="130"/>
                  </a:lnTo>
                  <a:lnTo>
                    <a:pt x="95" y="130"/>
                  </a:lnTo>
                  <a:lnTo>
                    <a:pt x="96" y="130"/>
                  </a:lnTo>
                  <a:lnTo>
                    <a:pt x="97" y="130"/>
                  </a:lnTo>
                  <a:lnTo>
                    <a:pt x="97" y="129"/>
                  </a:lnTo>
                  <a:lnTo>
                    <a:pt x="98" y="129"/>
                  </a:lnTo>
                  <a:lnTo>
                    <a:pt x="98" y="129"/>
                  </a:lnTo>
                  <a:lnTo>
                    <a:pt x="97" y="131"/>
                  </a:lnTo>
                  <a:lnTo>
                    <a:pt x="96" y="131"/>
                  </a:lnTo>
                  <a:lnTo>
                    <a:pt x="97" y="133"/>
                  </a:lnTo>
                  <a:lnTo>
                    <a:pt x="97" y="133"/>
                  </a:lnTo>
                  <a:lnTo>
                    <a:pt x="96" y="135"/>
                  </a:lnTo>
                  <a:lnTo>
                    <a:pt x="95" y="135"/>
                  </a:lnTo>
                  <a:lnTo>
                    <a:pt x="96" y="136"/>
                  </a:lnTo>
                  <a:lnTo>
                    <a:pt x="96" y="136"/>
                  </a:lnTo>
                  <a:lnTo>
                    <a:pt x="97" y="135"/>
                  </a:lnTo>
                  <a:lnTo>
                    <a:pt x="97" y="136"/>
                  </a:lnTo>
                  <a:lnTo>
                    <a:pt x="97" y="136"/>
                  </a:lnTo>
                  <a:lnTo>
                    <a:pt x="98" y="136"/>
                  </a:lnTo>
                  <a:lnTo>
                    <a:pt x="98" y="135"/>
                  </a:lnTo>
                  <a:lnTo>
                    <a:pt x="99" y="134"/>
                  </a:lnTo>
                  <a:lnTo>
                    <a:pt x="99" y="134"/>
                  </a:lnTo>
                  <a:lnTo>
                    <a:pt x="99" y="135"/>
                  </a:lnTo>
                  <a:lnTo>
                    <a:pt x="101" y="135"/>
                  </a:lnTo>
                  <a:lnTo>
                    <a:pt x="102" y="135"/>
                  </a:lnTo>
                  <a:lnTo>
                    <a:pt x="102" y="135"/>
                  </a:lnTo>
                  <a:lnTo>
                    <a:pt x="102" y="136"/>
                  </a:lnTo>
                  <a:lnTo>
                    <a:pt x="101" y="138"/>
                  </a:lnTo>
                  <a:lnTo>
                    <a:pt x="101" y="138"/>
                  </a:lnTo>
                  <a:lnTo>
                    <a:pt x="99" y="138"/>
                  </a:lnTo>
                  <a:lnTo>
                    <a:pt x="98" y="139"/>
                  </a:lnTo>
                  <a:lnTo>
                    <a:pt x="98" y="142"/>
                  </a:lnTo>
                  <a:lnTo>
                    <a:pt x="98" y="142"/>
                  </a:lnTo>
                  <a:lnTo>
                    <a:pt x="99" y="141"/>
                  </a:lnTo>
                  <a:lnTo>
                    <a:pt x="101" y="141"/>
                  </a:lnTo>
                  <a:lnTo>
                    <a:pt x="101" y="141"/>
                  </a:lnTo>
                  <a:lnTo>
                    <a:pt x="101" y="142"/>
                  </a:lnTo>
                  <a:lnTo>
                    <a:pt x="99" y="142"/>
                  </a:lnTo>
                  <a:lnTo>
                    <a:pt x="99" y="143"/>
                  </a:lnTo>
                  <a:lnTo>
                    <a:pt x="98" y="144"/>
                  </a:lnTo>
                  <a:lnTo>
                    <a:pt x="98" y="144"/>
                  </a:lnTo>
                  <a:lnTo>
                    <a:pt x="101" y="144"/>
                  </a:lnTo>
                  <a:lnTo>
                    <a:pt x="101" y="145"/>
                  </a:lnTo>
                  <a:lnTo>
                    <a:pt x="101" y="145"/>
                  </a:lnTo>
                  <a:lnTo>
                    <a:pt x="99" y="145"/>
                  </a:lnTo>
                  <a:lnTo>
                    <a:pt x="99" y="146"/>
                  </a:lnTo>
                  <a:lnTo>
                    <a:pt x="98" y="149"/>
                  </a:lnTo>
                  <a:lnTo>
                    <a:pt x="98" y="149"/>
                  </a:lnTo>
                  <a:lnTo>
                    <a:pt x="101" y="149"/>
                  </a:lnTo>
                  <a:lnTo>
                    <a:pt x="102" y="149"/>
                  </a:lnTo>
                  <a:lnTo>
                    <a:pt x="102" y="150"/>
                  </a:lnTo>
                  <a:lnTo>
                    <a:pt x="102" y="150"/>
                  </a:lnTo>
                  <a:lnTo>
                    <a:pt x="98" y="150"/>
                  </a:lnTo>
                  <a:lnTo>
                    <a:pt x="96" y="151"/>
                  </a:lnTo>
                  <a:lnTo>
                    <a:pt x="96" y="151"/>
                  </a:lnTo>
                  <a:lnTo>
                    <a:pt x="98" y="156"/>
                  </a:lnTo>
                  <a:lnTo>
                    <a:pt x="101" y="158"/>
                  </a:lnTo>
                  <a:lnTo>
                    <a:pt x="101" y="158"/>
                  </a:lnTo>
                  <a:lnTo>
                    <a:pt x="99" y="159"/>
                  </a:lnTo>
                  <a:lnTo>
                    <a:pt x="98" y="162"/>
                  </a:lnTo>
                  <a:lnTo>
                    <a:pt x="97" y="165"/>
                  </a:lnTo>
                  <a:lnTo>
                    <a:pt x="98" y="166"/>
                  </a:lnTo>
                  <a:lnTo>
                    <a:pt x="98" y="166"/>
                  </a:lnTo>
                  <a:lnTo>
                    <a:pt x="92" y="171"/>
                  </a:lnTo>
                  <a:lnTo>
                    <a:pt x="89" y="176"/>
                  </a:lnTo>
                  <a:lnTo>
                    <a:pt x="86" y="182"/>
                  </a:lnTo>
                  <a:lnTo>
                    <a:pt x="83" y="189"/>
                  </a:lnTo>
                  <a:lnTo>
                    <a:pt x="83" y="189"/>
                  </a:lnTo>
                  <a:lnTo>
                    <a:pt x="83" y="191"/>
                  </a:lnTo>
                  <a:lnTo>
                    <a:pt x="83" y="194"/>
                  </a:lnTo>
                  <a:lnTo>
                    <a:pt x="82" y="195"/>
                  </a:lnTo>
                  <a:lnTo>
                    <a:pt x="82" y="195"/>
                  </a:lnTo>
                  <a:lnTo>
                    <a:pt x="82" y="200"/>
                  </a:lnTo>
                  <a:lnTo>
                    <a:pt x="84" y="206"/>
                  </a:lnTo>
                  <a:lnTo>
                    <a:pt x="87" y="211"/>
                  </a:lnTo>
                  <a:lnTo>
                    <a:pt x="91" y="213"/>
                  </a:lnTo>
                  <a:lnTo>
                    <a:pt x="91" y="213"/>
                  </a:lnTo>
                  <a:lnTo>
                    <a:pt x="91" y="219"/>
                  </a:lnTo>
                  <a:lnTo>
                    <a:pt x="92" y="224"/>
                  </a:lnTo>
                  <a:lnTo>
                    <a:pt x="94" y="227"/>
                  </a:lnTo>
                  <a:lnTo>
                    <a:pt x="95" y="232"/>
                  </a:lnTo>
                  <a:lnTo>
                    <a:pt x="95" y="232"/>
                  </a:lnTo>
                  <a:lnTo>
                    <a:pt x="91" y="233"/>
                  </a:lnTo>
                  <a:lnTo>
                    <a:pt x="91" y="233"/>
                  </a:lnTo>
                  <a:lnTo>
                    <a:pt x="92" y="235"/>
                  </a:lnTo>
                  <a:lnTo>
                    <a:pt x="95" y="236"/>
                  </a:lnTo>
                  <a:lnTo>
                    <a:pt x="97" y="237"/>
                  </a:lnTo>
                  <a:lnTo>
                    <a:pt x="98" y="239"/>
                  </a:lnTo>
                  <a:lnTo>
                    <a:pt x="98" y="239"/>
                  </a:lnTo>
                  <a:lnTo>
                    <a:pt x="98" y="241"/>
                  </a:lnTo>
                  <a:lnTo>
                    <a:pt x="98" y="242"/>
                  </a:lnTo>
                  <a:lnTo>
                    <a:pt x="99" y="244"/>
                  </a:lnTo>
                  <a:lnTo>
                    <a:pt x="102" y="248"/>
                  </a:lnTo>
                  <a:lnTo>
                    <a:pt x="103" y="250"/>
                  </a:lnTo>
                  <a:lnTo>
                    <a:pt x="103" y="250"/>
                  </a:lnTo>
                  <a:lnTo>
                    <a:pt x="104" y="249"/>
                  </a:lnTo>
                  <a:lnTo>
                    <a:pt x="104" y="247"/>
                  </a:lnTo>
                  <a:lnTo>
                    <a:pt x="104" y="247"/>
                  </a:lnTo>
                  <a:lnTo>
                    <a:pt x="103" y="245"/>
                  </a:lnTo>
                  <a:lnTo>
                    <a:pt x="102" y="245"/>
                  </a:lnTo>
                  <a:lnTo>
                    <a:pt x="102" y="244"/>
                  </a:lnTo>
                  <a:lnTo>
                    <a:pt x="102" y="244"/>
                  </a:lnTo>
                  <a:lnTo>
                    <a:pt x="102" y="239"/>
                  </a:lnTo>
                  <a:lnTo>
                    <a:pt x="99" y="235"/>
                  </a:lnTo>
                  <a:lnTo>
                    <a:pt x="98" y="230"/>
                  </a:lnTo>
                  <a:lnTo>
                    <a:pt x="98" y="227"/>
                  </a:lnTo>
                  <a:lnTo>
                    <a:pt x="98" y="227"/>
                  </a:lnTo>
                  <a:lnTo>
                    <a:pt x="98" y="227"/>
                  </a:lnTo>
                  <a:lnTo>
                    <a:pt x="98" y="227"/>
                  </a:lnTo>
                  <a:lnTo>
                    <a:pt x="98" y="227"/>
                  </a:lnTo>
                  <a:lnTo>
                    <a:pt x="98" y="226"/>
                  </a:lnTo>
                  <a:lnTo>
                    <a:pt x="97" y="227"/>
                  </a:lnTo>
                  <a:lnTo>
                    <a:pt x="97" y="227"/>
                  </a:lnTo>
                  <a:lnTo>
                    <a:pt x="96" y="222"/>
                  </a:lnTo>
                  <a:lnTo>
                    <a:pt x="96" y="220"/>
                  </a:lnTo>
                  <a:lnTo>
                    <a:pt x="96" y="218"/>
                  </a:lnTo>
                  <a:lnTo>
                    <a:pt x="96" y="218"/>
                  </a:lnTo>
                  <a:lnTo>
                    <a:pt x="101" y="220"/>
                  </a:lnTo>
                  <a:lnTo>
                    <a:pt x="101" y="220"/>
                  </a:lnTo>
                  <a:lnTo>
                    <a:pt x="101" y="225"/>
                  </a:lnTo>
                  <a:lnTo>
                    <a:pt x="101" y="229"/>
                  </a:lnTo>
                  <a:lnTo>
                    <a:pt x="101" y="229"/>
                  </a:lnTo>
                  <a:lnTo>
                    <a:pt x="103" y="230"/>
                  </a:lnTo>
                  <a:lnTo>
                    <a:pt x="104" y="233"/>
                  </a:lnTo>
                  <a:lnTo>
                    <a:pt x="106" y="235"/>
                  </a:lnTo>
                  <a:lnTo>
                    <a:pt x="107" y="237"/>
                  </a:lnTo>
                  <a:lnTo>
                    <a:pt x="107" y="237"/>
                  </a:lnTo>
                  <a:lnTo>
                    <a:pt x="107" y="239"/>
                  </a:lnTo>
                  <a:lnTo>
                    <a:pt x="106" y="241"/>
                  </a:lnTo>
                  <a:lnTo>
                    <a:pt x="106" y="241"/>
                  </a:lnTo>
                  <a:lnTo>
                    <a:pt x="111" y="244"/>
                  </a:lnTo>
                  <a:lnTo>
                    <a:pt x="114" y="250"/>
                  </a:lnTo>
                  <a:lnTo>
                    <a:pt x="116" y="256"/>
                  </a:lnTo>
                  <a:lnTo>
                    <a:pt x="116" y="258"/>
                  </a:lnTo>
                  <a:lnTo>
                    <a:pt x="114" y="260"/>
                  </a:lnTo>
                  <a:lnTo>
                    <a:pt x="114" y="260"/>
                  </a:lnTo>
                  <a:lnTo>
                    <a:pt x="120" y="266"/>
                  </a:lnTo>
                  <a:lnTo>
                    <a:pt x="127" y="270"/>
                  </a:lnTo>
                  <a:lnTo>
                    <a:pt x="134" y="273"/>
                  </a:lnTo>
                  <a:lnTo>
                    <a:pt x="142" y="277"/>
                  </a:lnTo>
                  <a:lnTo>
                    <a:pt x="142" y="277"/>
                  </a:lnTo>
                  <a:lnTo>
                    <a:pt x="147" y="274"/>
                  </a:lnTo>
                  <a:lnTo>
                    <a:pt x="147" y="274"/>
                  </a:lnTo>
                  <a:lnTo>
                    <a:pt x="156" y="281"/>
                  </a:lnTo>
                  <a:lnTo>
                    <a:pt x="162" y="285"/>
                  </a:lnTo>
                  <a:lnTo>
                    <a:pt x="168" y="285"/>
                  </a:lnTo>
                  <a:lnTo>
                    <a:pt x="168" y="285"/>
                  </a:lnTo>
                  <a:lnTo>
                    <a:pt x="168" y="288"/>
                  </a:lnTo>
                  <a:lnTo>
                    <a:pt x="171" y="290"/>
                  </a:lnTo>
                  <a:lnTo>
                    <a:pt x="173" y="293"/>
                  </a:lnTo>
                  <a:lnTo>
                    <a:pt x="173" y="295"/>
                  </a:lnTo>
                  <a:lnTo>
                    <a:pt x="173" y="297"/>
                  </a:lnTo>
                  <a:lnTo>
                    <a:pt x="173" y="297"/>
                  </a:lnTo>
                  <a:close/>
                  <a:moveTo>
                    <a:pt x="173" y="292"/>
                  </a:moveTo>
                  <a:lnTo>
                    <a:pt x="173" y="290"/>
                  </a:lnTo>
                  <a:lnTo>
                    <a:pt x="173" y="290"/>
                  </a:lnTo>
                  <a:lnTo>
                    <a:pt x="175" y="290"/>
                  </a:lnTo>
                  <a:lnTo>
                    <a:pt x="177" y="293"/>
                  </a:lnTo>
                  <a:lnTo>
                    <a:pt x="174" y="293"/>
                  </a:lnTo>
                  <a:lnTo>
                    <a:pt x="174" y="293"/>
                  </a:lnTo>
                  <a:lnTo>
                    <a:pt x="174" y="292"/>
                  </a:lnTo>
                  <a:lnTo>
                    <a:pt x="173" y="292"/>
                  </a:lnTo>
                  <a:lnTo>
                    <a:pt x="173" y="292"/>
                  </a:lnTo>
                  <a:close/>
                  <a:moveTo>
                    <a:pt x="218" y="300"/>
                  </a:moveTo>
                  <a:lnTo>
                    <a:pt x="218" y="300"/>
                  </a:lnTo>
                  <a:lnTo>
                    <a:pt x="217" y="298"/>
                  </a:lnTo>
                  <a:lnTo>
                    <a:pt x="217" y="298"/>
                  </a:lnTo>
                  <a:lnTo>
                    <a:pt x="218" y="300"/>
                  </a:lnTo>
                  <a:lnTo>
                    <a:pt x="218" y="300"/>
                  </a:lnTo>
                  <a:close/>
                  <a:moveTo>
                    <a:pt x="219" y="300"/>
                  </a:moveTo>
                  <a:lnTo>
                    <a:pt x="219" y="300"/>
                  </a:lnTo>
                  <a:lnTo>
                    <a:pt x="219" y="300"/>
                  </a:lnTo>
                  <a:lnTo>
                    <a:pt x="218" y="301"/>
                  </a:lnTo>
                  <a:lnTo>
                    <a:pt x="218" y="301"/>
                  </a:lnTo>
                  <a:lnTo>
                    <a:pt x="218" y="301"/>
                  </a:lnTo>
                  <a:lnTo>
                    <a:pt x="218" y="301"/>
                  </a:lnTo>
                  <a:lnTo>
                    <a:pt x="219" y="300"/>
                  </a:lnTo>
                  <a:lnTo>
                    <a:pt x="219" y="300"/>
                  </a:lnTo>
                  <a:close/>
                  <a:moveTo>
                    <a:pt x="219" y="296"/>
                  </a:moveTo>
                  <a:lnTo>
                    <a:pt x="219" y="296"/>
                  </a:lnTo>
                  <a:lnTo>
                    <a:pt x="219" y="298"/>
                  </a:lnTo>
                  <a:lnTo>
                    <a:pt x="219" y="298"/>
                  </a:lnTo>
                  <a:lnTo>
                    <a:pt x="219" y="296"/>
                  </a:lnTo>
                  <a:lnTo>
                    <a:pt x="219" y="296"/>
                  </a:lnTo>
                  <a:close/>
                  <a:moveTo>
                    <a:pt x="217" y="297"/>
                  </a:moveTo>
                  <a:lnTo>
                    <a:pt x="217" y="297"/>
                  </a:lnTo>
                  <a:lnTo>
                    <a:pt x="217" y="297"/>
                  </a:lnTo>
                  <a:lnTo>
                    <a:pt x="217" y="297"/>
                  </a:lnTo>
                  <a:lnTo>
                    <a:pt x="217" y="297"/>
                  </a:lnTo>
                  <a:lnTo>
                    <a:pt x="217" y="297"/>
                  </a:lnTo>
                  <a:close/>
                  <a:moveTo>
                    <a:pt x="101" y="129"/>
                  </a:move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close/>
                  <a:moveTo>
                    <a:pt x="101" y="130"/>
                  </a:move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close/>
                  <a:moveTo>
                    <a:pt x="99" y="131"/>
                  </a:move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close/>
                  <a:moveTo>
                    <a:pt x="99" y="131"/>
                  </a:move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99" y="131"/>
                  </a:lnTo>
                  <a:lnTo>
                    <a:pt x="99" y="131"/>
                  </a:lnTo>
                  <a:close/>
                  <a:moveTo>
                    <a:pt x="99" y="131"/>
                  </a:move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close/>
                  <a:moveTo>
                    <a:pt x="99" y="131"/>
                  </a:move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close/>
                  <a:moveTo>
                    <a:pt x="99" y="133"/>
                  </a:move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close/>
                  <a:moveTo>
                    <a:pt x="99" y="134"/>
                  </a:moveTo>
                  <a:lnTo>
                    <a:pt x="99" y="134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4"/>
                  </a:lnTo>
                  <a:lnTo>
                    <a:pt x="99" y="134"/>
                  </a:lnTo>
                  <a:close/>
                  <a:moveTo>
                    <a:pt x="99" y="133"/>
                  </a:move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close/>
                  <a:moveTo>
                    <a:pt x="101" y="134"/>
                  </a:moveTo>
                  <a:lnTo>
                    <a:pt x="101" y="134"/>
                  </a:lnTo>
                  <a:lnTo>
                    <a:pt x="101" y="134"/>
                  </a:lnTo>
                  <a:lnTo>
                    <a:pt x="101" y="134"/>
                  </a:lnTo>
                  <a:lnTo>
                    <a:pt x="101" y="134"/>
                  </a:lnTo>
                  <a:lnTo>
                    <a:pt x="101" y="134"/>
                  </a:lnTo>
                  <a:lnTo>
                    <a:pt x="101" y="134"/>
                  </a:lnTo>
                  <a:close/>
                  <a:moveTo>
                    <a:pt x="101" y="130"/>
                  </a:move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close/>
                  <a:moveTo>
                    <a:pt x="101" y="133"/>
                  </a:move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close/>
                  <a:moveTo>
                    <a:pt x="101" y="129"/>
                  </a:move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close/>
                  <a:moveTo>
                    <a:pt x="98" y="129"/>
                  </a:moveTo>
                  <a:lnTo>
                    <a:pt x="98" y="129"/>
                  </a:lnTo>
                  <a:lnTo>
                    <a:pt x="99" y="127"/>
                  </a:lnTo>
                  <a:lnTo>
                    <a:pt x="99" y="126"/>
                  </a:lnTo>
                  <a:lnTo>
                    <a:pt x="101" y="126"/>
                  </a:lnTo>
                  <a:lnTo>
                    <a:pt x="101" y="126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101" y="127"/>
                  </a:lnTo>
                  <a:lnTo>
                    <a:pt x="102" y="127"/>
                  </a:lnTo>
                  <a:lnTo>
                    <a:pt x="102" y="126"/>
                  </a:lnTo>
                  <a:lnTo>
                    <a:pt x="102" y="126"/>
                  </a:lnTo>
                  <a:lnTo>
                    <a:pt x="103" y="127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98" y="129"/>
                  </a:lnTo>
                  <a:lnTo>
                    <a:pt x="98" y="129"/>
                  </a:lnTo>
                  <a:close/>
                  <a:moveTo>
                    <a:pt x="104" y="123"/>
                  </a:moveTo>
                  <a:lnTo>
                    <a:pt x="104" y="123"/>
                  </a:lnTo>
                  <a:lnTo>
                    <a:pt x="104" y="124"/>
                  </a:lnTo>
                  <a:lnTo>
                    <a:pt x="103" y="124"/>
                  </a:lnTo>
                  <a:lnTo>
                    <a:pt x="103" y="124"/>
                  </a:lnTo>
                  <a:lnTo>
                    <a:pt x="103" y="123"/>
                  </a:lnTo>
                  <a:lnTo>
                    <a:pt x="103" y="122"/>
                  </a:lnTo>
                  <a:lnTo>
                    <a:pt x="104" y="121"/>
                  </a:lnTo>
                  <a:lnTo>
                    <a:pt x="104" y="121"/>
                  </a:lnTo>
                  <a:lnTo>
                    <a:pt x="104" y="121"/>
                  </a:lnTo>
                  <a:lnTo>
                    <a:pt x="104" y="122"/>
                  </a:lnTo>
                  <a:lnTo>
                    <a:pt x="104" y="123"/>
                  </a:lnTo>
                  <a:lnTo>
                    <a:pt x="104" y="123"/>
                  </a:lnTo>
                  <a:lnTo>
                    <a:pt x="104" y="123"/>
                  </a:lnTo>
                  <a:close/>
                  <a:moveTo>
                    <a:pt x="103" y="153"/>
                  </a:moveTo>
                  <a:lnTo>
                    <a:pt x="105" y="153"/>
                  </a:lnTo>
                  <a:lnTo>
                    <a:pt x="105" y="153"/>
                  </a:lnTo>
                  <a:lnTo>
                    <a:pt x="105" y="153"/>
                  </a:lnTo>
                  <a:lnTo>
                    <a:pt x="104" y="153"/>
                  </a:lnTo>
                  <a:lnTo>
                    <a:pt x="104" y="153"/>
                  </a:lnTo>
                  <a:lnTo>
                    <a:pt x="105" y="154"/>
                  </a:lnTo>
                  <a:lnTo>
                    <a:pt x="106" y="154"/>
                  </a:lnTo>
                  <a:lnTo>
                    <a:pt x="106" y="154"/>
                  </a:lnTo>
                  <a:lnTo>
                    <a:pt x="106" y="158"/>
                  </a:lnTo>
                  <a:lnTo>
                    <a:pt x="106" y="159"/>
                  </a:lnTo>
                  <a:lnTo>
                    <a:pt x="105" y="160"/>
                  </a:lnTo>
                  <a:lnTo>
                    <a:pt x="105" y="160"/>
                  </a:lnTo>
                  <a:lnTo>
                    <a:pt x="104" y="160"/>
                  </a:lnTo>
                  <a:lnTo>
                    <a:pt x="103" y="159"/>
                  </a:lnTo>
                  <a:lnTo>
                    <a:pt x="103" y="159"/>
                  </a:lnTo>
                  <a:lnTo>
                    <a:pt x="104" y="158"/>
                  </a:lnTo>
                  <a:lnTo>
                    <a:pt x="104" y="157"/>
                  </a:lnTo>
                  <a:lnTo>
                    <a:pt x="103" y="153"/>
                  </a:lnTo>
                  <a:lnTo>
                    <a:pt x="103" y="153"/>
                  </a:lnTo>
                  <a:close/>
                  <a:moveTo>
                    <a:pt x="422" y="487"/>
                  </a:moveTo>
                  <a:lnTo>
                    <a:pt x="422" y="487"/>
                  </a:lnTo>
                  <a:lnTo>
                    <a:pt x="420" y="486"/>
                  </a:lnTo>
                  <a:lnTo>
                    <a:pt x="417" y="485"/>
                  </a:lnTo>
                  <a:lnTo>
                    <a:pt x="409" y="485"/>
                  </a:lnTo>
                  <a:lnTo>
                    <a:pt x="400" y="486"/>
                  </a:lnTo>
                  <a:lnTo>
                    <a:pt x="388" y="490"/>
                  </a:lnTo>
                  <a:lnTo>
                    <a:pt x="388" y="490"/>
                  </a:lnTo>
                  <a:lnTo>
                    <a:pt x="377" y="495"/>
                  </a:lnTo>
                  <a:lnTo>
                    <a:pt x="369" y="501"/>
                  </a:lnTo>
                  <a:lnTo>
                    <a:pt x="364" y="507"/>
                  </a:lnTo>
                  <a:lnTo>
                    <a:pt x="363" y="510"/>
                  </a:lnTo>
                  <a:lnTo>
                    <a:pt x="363" y="513"/>
                  </a:lnTo>
                  <a:lnTo>
                    <a:pt x="363" y="513"/>
                  </a:lnTo>
                  <a:lnTo>
                    <a:pt x="364" y="514"/>
                  </a:lnTo>
                  <a:lnTo>
                    <a:pt x="364" y="514"/>
                  </a:lnTo>
                  <a:lnTo>
                    <a:pt x="347" y="519"/>
                  </a:lnTo>
                  <a:lnTo>
                    <a:pt x="329" y="521"/>
                  </a:lnTo>
                  <a:lnTo>
                    <a:pt x="310" y="523"/>
                  </a:lnTo>
                  <a:lnTo>
                    <a:pt x="292" y="524"/>
                  </a:lnTo>
                  <a:lnTo>
                    <a:pt x="292" y="524"/>
                  </a:lnTo>
                  <a:lnTo>
                    <a:pt x="277" y="523"/>
                  </a:lnTo>
                  <a:lnTo>
                    <a:pt x="262" y="522"/>
                  </a:lnTo>
                  <a:lnTo>
                    <a:pt x="262" y="522"/>
                  </a:lnTo>
                  <a:lnTo>
                    <a:pt x="263" y="522"/>
                  </a:lnTo>
                  <a:lnTo>
                    <a:pt x="264" y="521"/>
                  </a:lnTo>
                  <a:lnTo>
                    <a:pt x="264" y="521"/>
                  </a:lnTo>
                  <a:lnTo>
                    <a:pt x="263" y="521"/>
                  </a:lnTo>
                  <a:lnTo>
                    <a:pt x="261" y="520"/>
                  </a:lnTo>
                  <a:lnTo>
                    <a:pt x="259" y="515"/>
                  </a:lnTo>
                  <a:lnTo>
                    <a:pt x="259" y="515"/>
                  </a:lnTo>
                  <a:lnTo>
                    <a:pt x="259" y="515"/>
                  </a:lnTo>
                  <a:lnTo>
                    <a:pt x="261" y="514"/>
                  </a:lnTo>
                  <a:lnTo>
                    <a:pt x="261" y="514"/>
                  </a:lnTo>
                  <a:lnTo>
                    <a:pt x="262" y="514"/>
                  </a:lnTo>
                  <a:lnTo>
                    <a:pt x="262" y="514"/>
                  </a:lnTo>
                  <a:lnTo>
                    <a:pt x="262" y="512"/>
                  </a:lnTo>
                  <a:lnTo>
                    <a:pt x="262" y="510"/>
                  </a:lnTo>
                  <a:lnTo>
                    <a:pt x="264" y="507"/>
                  </a:lnTo>
                  <a:lnTo>
                    <a:pt x="264" y="507"/>
                  </a:lnTo>
                  <a:lnTo>
                    <a:pt x="264" y="506"/>
                  </a:lnTo>
                  <a:lnTo>
                    <a:pt x="264" y="505"/>
                  </a:lnTo>
                  <a:lnTo>
                    <a:pt x="262" y="504"/>
                  </a:lnTo>
                  <a:lnTo>
                    <a:pt x="258" y="502"/>
                  </a:lnTo>
                  <a:lnTo>
                    <a:pt x="258" y="501"/>
                  </a:lnTo>
                  <a:lnTo>
                    <a:pt x="257" y="500"/>
                  </a:lnTo>
                  <a:lnTo>
                    <a:pt x="257" y="500"/>
                  </a:lnTo>
                  <a:lnTo>
                    <a:pt x="258" y="497"/>
                  </a:lnTo>
                  <a:lnTo>
                    <a:pt x="259" y="497"/>
                  </a:lnTo>
                  <a:lnTo>
                    <a:pt x="262" y="497"/>
                  </a:lnTo>
                  <a:lnTo>
                    <a:pt x="262" y="497"/>
                  </a:lnTo>
                  <a:lnTo>
                    <a:pt x="262" y="493"/>
                  </a:lnTo>
                  <a:lnTo>
                    <a:pt x="261" y="491"/>
                  </a:lnTo>
                  <a:lnTo>
                    <a:pt x="261" y="491"/>
                  </a:lnTo>
                  <a:lnTo>
                    <a:pt x="262" y="490"/>
                  </a:lnTo>
                  <a:lnTo>
                    <a:pt x="261" y="489"/>
                  </a:lnTo>
                  <a:lnTo>
                    <a:pt x="261" y="489"/>
                  </a:lnTo>
                  <a:lnTo>
                    <a:pt x="263" y="489"/>
                  </a:lnTo>
                  <a:lnTo>
                    <a:pt x="264" y="489"/>
                  </a:lnTo>
                  <a:lnTo>
                    <a:pt x="264" y="489"/>
                  </a:lnTo>
                  <a:lnTo>
                    <a:pt x="264" y="486"/>
                  </a:lnTo>
                  <a:lnTo>
                    <a:pt x="263" y="485"/>
                  </a:lnTo>
                  <a:lnTo>
                    <a:pt x="263" y="485"/>
                  </a:lnTo>
                  <a:lnTo>
                    <a:pt x="262" y="485"/>
                  </a:lnTo>
                  <a:lnTo>
                    <a:pt x="262" y="486"/>
                  </a:lnTo>
                  <a:lnTo>
                    <a:pt x="262" y="486"/>
                  </a:lnTo>
                  <a:lnTo>
                    <a:pt x="261" y="486"/>
                  </a:lnTo>
                  <a:lnTo>
                    <a:pt x="261" y="486"/>
                  </a:lnTo>
                  <a:lnTo>
                    <a:pt x="258" y="484"/>
                  </a:lnTo>
                  <a:lnTo>
                    <a:pt x="258" y="482"/>
                  </a:lnTo>
                  <a:lnTo>
                    <a:pt x="258" y="482"/>
                  </a:lnTo>
                  <a:lnTo>
                    <a:pt x="262" y="482"/>
                  </a:lnTo>
                  <a:lnTo>
                    <a:pt x="265" y="482"/>
                  </a:lnTo>
                  <a:lnTo>
                    <a:pt x="265" y="482"/>
                  </a:lnTo>
                  <a:lnTo>
                    <a:pt x="265" y="477"/>
                  </a:lnTo>
                  <a:lnTo>
                    <a:pt x="264" y="475"/>
                  </a:lnTo>
                  <a:lnTo>
                    <a:pt x="264" y="475"/>
                  </a:lnTo>
                  <a:lnTo>
                    <a:pt x="270" y="475"/>
                  </a:lnTo>
                  <a:lnTo>
                    <a:pt x="274" y="474"/>
                  </a:lnTo>
                  <a:lnTo>
                    <a:pt x="278" y="471"/>
                  </a:lnTo>
                  <a:lnTo>
                    <a:pt x="279" y="467"/>
                  </a:lnTo>
                  <a:lnTo>
                    <a:pt x="279" y="467"/>
                  </a:lnTo>
                  <a:lnTo>
                    <a:pt x="277" y="464"/>
                  </a:lnTo>
                  <a:lnTo>
                    <a:pt x="276" y="463"/>
                  </a:lnTo>
                  <a:lnTo>
                    <a:pt x="276" y="461"/>
                  </a:lnTo>
                  <a:lnTo>
                    <a:pt x="276" y="461"/>
                  </a:lnTo>
                  <a:lnTo>
                    <a:pt x="273" y="460"/>
                  </a:lnTo>
                  <a:lnTo>
                    <a:pt x="272" y="459"/>
                  </a:lnTo>
                  <a:lnTo>
                    <a:pt x="271" y="457"/>
                  </a:lnTo>
                  <a:lnTo>
                    <a:pt x="271" y="457"/>
                  </a:lnTo>
                  <a:lnTo>
                    <a:pt x="277" y="459"/>
                  </a:lnTo>
                  <a:lnTo>
                    <a:pt x="283" y="460"/>
                  </a:lnTo>
                  <a:lnTo>
                    <a:pt x="283" y="460"/>
                  </a:lnTo>
                  <a:lnTo>
                    <a:pt x="287" y="454"/>
                  </a:lnTo>
                  <a:lnTo>
                    <a:pt x="291" y="448"/>
                  </a:lnTo>
                  <a:lnTo>
                    <a:pt x="291" y="448"/>
                  </a:lnTo>
                  <a:lnTo>
                    <a:pt x="289" y="448"/>
                  </a:lnTo>
                  <a:lnTo>
                    <a:pt x="288" y="448"/>
                  </a:lnTo>
                  <a:lnTo>
                    <a:pt x="288" y="448"/>
                  </a:lnTo>
                  <a:lnTo>
                    <a:pt x="289" y="445"/>
                  </a:lnTo>
                  <a:lnTo>
                    <a:pt x="291" y="444"/>
                  </a:lnTo>
                  <a:lnTo>
                    <a:pt x="293" y="442"/>
                  </a:lnTo>
                  <a:lnTo>
                    <a:pt x="293" y="442"/>
                  </a:lnTo>
                  <a:lnTo>
                    <a:pt x="292" y="445"/>
                  </a:lnTo>
                  <a:lnTo>
                    <a:pt x="292" y="446"/>
                  </a:lnTo>
                  <a:lnTo>
                    <a:pt x="292" y="446"/>
                  </a:lnTo>
                  <a:lnTo>
                    <a:pt x="292" y="446"/>
                  </a:lnTo>
                  <a:lnTo>
                    <a:pt x="296" y="437"/>
                  </a:lnTo>
                  <a:lnTo>
                    <a:pt x="297" y="431"/>
                  </a:lnTo>
                  <a:lnTo>
                    <a:pt x="296" y="425"/>
                  </a:lnTo>
                  <a:lnTo>
                    <a:pt x="296" y="425"/>
                  </a:lnTo>
                  <a:lnTo>
                    <a:pt x="299" y="424"/>
                  </a:lnTo>
                  <a:lnTo>
                    <a:pt x="301" y="422"/>
                  </a:lnTo>
                  <a:lnTo>
                    <a:pt x="303" y="419"/>
                  </a:lnTo>
                  <a:lnTo>
                    <a:pt x="306" y="419"/>
                  </a:lnTo>
                  <a:lnTo>
                    <a:pt x="306" y="419"/>
                  </a:lnTo>
                  <a:lnTo>
                    <a:pt x="307" y="418"/>
                  </a:lnTo>
                  <a:lnTo>
                    <a:pt x="309" y="417"/>
                  </a:lnTo>
                  <a:lnTo>
                    <a:pt x="316" y="417"/>
                  </a:lnTo>
                  <a:lnTo>
                    <a:pt x="316" y="417"/>
                  </a:lnTo>
                  <a:lnTo>
                    <a:pt x="316" y="415"/>
                  </a:lnTo>
                  <a:lnTo>
                    <a:pt x="316" y="415"/>
                  </a:lnTo>
                  <a:lnTo>
                    <a:pt x="318" y="414"/>
                  </a:lnTo>
                  <a:lnTo>
                    <a:pt x="318" y="409"/>
                  </a:lnTo>
                  <a:lnTo>
                    <a:pt x="318" y="409"/>
                  </a:lnTo>
                  <a:lnTo>
                    <a:pt x="321" y="407"/>
                  </a:lnTo>
                  <a:lnTo>
                    <a:pt x="322" y="403"/>
                  </a:lnTo>
                  <a:lnTo>
                    <a:pt x="323" y="395"/>
                  </a:lnTo>
                  <a:lnTo>
                    <a:pt x="323" y="386"/>
                  </a:lnTo>
                  <a:lnTo>
                    <a:pt x="324" y="379"/>
                  </a:lnTo>
                  <a:lnTo>
                    <a:pt x="324" y="379"/>
                  </a:lnTo>
                  <a:lnTo>
                    <a:pt x="324" y="380"/>
                  </a:lnTo>
                  <a:lnTo>
                    <a:pt x="325" y="380"/>
                  </a:lnTo>
                  <a:lnTo>
                    <a:pt x="325" y="380"/>
                  </a:lnTo>
                  <a:lnTo>
                    <a:pt x="327" y="377"/>
                  </a:lnTo>
                  <a:lnTo>
                    <a:pt x="327" y="376"/>
                  </a:lnTo>
                  <a:lnTo>
                    <a:pt x="327" y="373"/>
                  </a:lnTo>
                  <a:lnTo>
                    <a:pt x="327" y="373"/>
                  </a:lnTo>
                  <a:lnTo>
                    <a:pt x="330" y="372"/>
                  </a:lnTo>
                  <a:lnTo>
                    <a:pt x="332" y="370"/>
                  </a:lnTo>
                  <a:lnTo>
                    <a:pt x="334" y="364"/>
                  </a:lnTo>
                  <a:lnTo>
                    <a:pt x="335" y="357"/>
                  </a:lnTo>
                  <a:lnTo>
                    <a:pt x="334" y="355"/>
                  </a:lnTo>
                  <a:lnTo>
                    <a:pt x="332" y="353"/>
                  </a:lnTo>
                  <a:lnTo>
                    <a:pt x="332" y="353"/>
                  </a:lnTo>
                  <a:lnTo>
                    <a:pt x="330" y="351"/>
                  </a:lnTo>
                  <a:lnTo>
                    <a:pt x="327" y="351"/>
                  </a:lnTo>
                  <a:lnTo>
                    <a:pt x="324" y="348"/>
                  </a:lnTo>
                  <a:lnTo>
                    <a:pt x="322" y="346"/>
                  </a:lnTo>
                  <a:lnTo>
                    <a:pt x="318" y="343"/>
                  </a:lnTo>
                  <a:lnTo>
                    <a:pt x="318" y="343"/>
                  </a:lnTo>
                  <a:lnTo>
                    <a:pt x="312" y="343"/>
                  </a:lnTo>
                  <a:lnTo>
                    <a:pt x="310" y="343"/>
                  </a:lnTo>
                  <a:lnTo>
                    <a:pt x="308" y="341"/>
                  </a:lnTo>
                  <a:lnTo>
                    <a:pt x="308" y="341"/>
                  </a:lnTo>
                  <a:lnTo>
                    <a:pt x="307" y="342"/>
                  </a:lnTo>
                  <a:lnTo>
                    <a:pt x="307" y="342"/>
                  </a:lnTo>
                  <a:lnTo>
                    <a:pt x="306" y="342"/>
                  </a:lnTo>
                  <a:lnTo>
                    <a:pt x="306" y="342"/>
                  </a:lnTo>
                  <a:lnTo>
                    <a:pt x="306" y="342"/>
                  </a:lnTo>
                  <a:lnTo>
                    <a:pt x="304" y="343"/>
                  </a:lnTo>
                  <a:lnTo>
                    <a:pt x="304" y="343"/>
                  </a:lnTo>
                  <a:lnTo>
                    <a:pt x="304" y="343"/>
                  </a:lnTo>
                  <a:lnTo>
                    <a:pt x="303" y="345"/>
                  </a:lnTo>
                  <a:lnTo>
                    <a:pt x="303" y="343"/>
                  </a:lnTo>
                  <a:lnTo>
                    <a:pt x="304" y="341"/>
                  </a:lnTo>
                  <a:lnTo>
                    <a:pt x="303" y="340"/>
                  </a:lnTo>
                  <a:lnTo>
                    <a:pt x="303" y="339"/>
                  </a:lnTo>
                  <a:lnTo>
                    <a:pt x="303" y="339"/>
                  </a:lnTo>
                  <a:lnTo>
                    <a:pt x="301" y="339"/>
                  </a:lnTo>
                  <a:lnTo>
                    <a:pt x="297" y="336"/>
                  </a:lnTo>
                  <a:lnTo>
                    <a:pt x="294" y="335"/>
                  </a:lnTo>
                  <a:lnTo>
                    <a:pt x="293" y="336"/>
                  </a:lnTo>
                  <a:lnTo>
                    <a:pt x="292" y="338"/>
                  </a:lnTo>
                  <a:lnTo>
                    <a:pt x="292" y="338"/>
                  </a:lnTo>
                  <a:lnTo>
                    <a:pt x="289" y="340"/>
                  </a:lnTo>
                  <a:lnTo>
                    <a:pt x="288" y="341"/>
                  </a:lnTo>
                  <a:lnTo>
                    <a:pt x="288" y="341"/>
                  </a:lnTo>
                  <a:lnTo>
                    <a:pt x="288" y="340"/>
                  </a:lnTo>
                  <a:lnTo>
                    <a:pt x="287" y="339"/>
                  </a:lnTo>
                  <a:lnTo>
                    <a:pt x="287" y="339"/>
                  </a:lnTo>
                  <a:lnTo>
                    <a:pt x="289" y="339"/>
                  </a:lnTo>
                  <a:lnTo>
                    <a:pt x="291" y="338"/>
                  </a:lnTo>
                  <a:lnTo>
                    <a:pt x="291" y="338"/>
                  </a:lnTo>
                  <a:lnTo>
                    <a:pt x="291" y="336"/>
                  </a:lnTo>
                  <a:lnTo>
                    <a:pt x="292" y="334"/>
                  </a:lnTo>
                  <a:lnTo>
                    <a:pt x="292" y="334"/>
                  </a:lnTo>
                  <a:lnTo>
                    <a:pt x="286" y="332"/>
                  </a:lnTo>
                  <a:lnTo>
                    <a:pt x="286" y="332"/>
                  </a:lnTo>
                  <a:lnTo>
                    <a:pt x="285" y="333"/>
                  </a:lnTo>
                  <a:lnTo>
                    <a:pt x="284" y="333"/>
                  </a:lnTo>
                  <a:lnTo>
                    <a:pt x="284" y="334"/>
                  </a:lnTo>
                  <a:lnTo>
                    <a:pt x="284" y="335"/>
                  </a:lnTo>
                  <a:lnTo>
                    <a:pt x="284" y="335"/>
                  </a:lnTo>
                  <a:lnTo>
                    <a:pt x="283" y="335"/>
                  </a:lnTo>
                  <a:lnTo>
                    <a:pt x="281" y="335"/>
                  </a:lnTo>
                  <a:lnTo>
                    <a:pt x="281" y="335"/>
                  </a:lnTo>
                  <a:lnTo>
                    <a:pt x="281" y="335"/>
                  </a:lnTo>
                  <a:lnTo>
                    <a:pt x="283" y="333"/>
                  </a:lnTo>
                  <a:lnTo>
                    <a:pt x="285" y="331"/>
                  </a:lnTo>
                  <a:lnTo>
                    <a:pt x="285" y="331"/>
                  </a:lnTo>
                  <a:lnTo>
                    <a:pt x="285" y="327"/>
                  </a:lnTo>
                  <a:lnTo>
                    <a:pt x="285" y="325"/>
                  </a:lnTo>
                  <a:lnTo>
                    <a:pt x="283" y="321"/>
                  </a:lnTo>
                  <a:lnTo>
                    <a:pt x="283" y="318"/>
                  </a:lnTo>
                  <a:lnTo>
                    <a:pt x="283" y="318"/>
                  </a:lnTo>
                  <a:lnTo>
                    <a:pt x="280" y="318"/>
                  </a:lnTo>
                  <a:lnTo>
                    <a:pt x="280" y="318"/>
                  </a:lnTo>
                  <a:lnTo>
                    <a:pt x="279" y="315"/>
                  </a:lnTo>
                  <a:lnTo>
                    <a:pt x="277" y="313"/>
                  </a:lnTo>
                  <a:lnTo>
                    <a:pt x="273" y="312"/>
                  </a:lnTo>
                  <a:lnTo>
                    <a:pt x="271" y="312"/>
                  </a:lnTo>
                  <a:lnTo>
                    <a:pt x="264" y="311"/>
                  </a:lnTo>
                  <a:lnTo>
                    <a:pt x="262" y="310"/>
                  </a:lnTo>
                  <a:lnTo>
                    <a:pt x="259" y="308"/>
                  </a:lnTo>
                  <a:lnTo>
                    <a:pt x="259" y="308"/>
                  </a:lnTo>
                  <a:lnTo>
                    <a:pt x="258" y="305"/>
                  </a:lnTo>
                  <a:lnTo>
                    <a:pt x="256" y="303"/>
                  </a:lnTo>
                  <a:lnTo>
                    <a:pt x="254" y="302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1" y="301"/>
                  </a:lnTo>
                  <a:lnTo>
                    <a:pt x="253" y="300"/>
                  </a:lnTo>
                  <a:lnTo>
                    <a:pt x="253" y="298"/>
                  </a:lnTo>
                  <a:lnTo>
                    <a:pt x="253" y="298"/>
                  </a:lnTo>
                  <a:lnTo>
                    <a:pt x="250" y="297"/>
                  </a:lnTo>
                  <a:lnTo>
                    <a:pt x="249" y="297"/>
                  </a:lnTo>
                  <a:lnTo>
                    <a:pt x="249" y="297"/>
                  </a:lnTo>
                  <a:lnTo>
                    <a:pt x="251" y="297"/>
                  </a:lnTo>
                  <a:lnTo>
                    <a:pt x="253" y="296"/>
                  </a:lnTo>
                  <a:lnTo>
                    <a:pt x="253" y="295"/>
                  </a:lnTo>
                  <a:lnTo>
                    <a:pt x="251" y="294"/>
                  </a:lnTo>
                  <a:lnTo>
                    <a:pt x="251" y="294"/>
                  </a:lnTo>
                  <a:lnTo>
                    <a:pt x="250" y="295"/>
                  </a:lnTo>
                  <a:lnTo>
                    <a:pt x="249" y="296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7" y="296"/>
                  </a:lnTo>
                  <a:lnTo>
                    <a:pt x="247" y="295"/>
                  </a:lnTo>
                  <a:lnTo>
                    <a:pt x="247" y="295"/>
                  </a:lnTo>
                  <a:lnTo>
                    <a:pt x="248" y="295"/>
                  </a:lnTo>
                  <a:lnTo>
                    <a:pt x="248" y="295"/>
                  </a:lnTo>
                  <a:lnTo>
                    <a:pt x="248" y="295"/>
                  </a:lnTo>
                  <a:lnTo>
                    <a:pt x="239" y="295"/>
                  </a:lnTo>
                  <a:lnTo>
                    <a:pt x="228" y="295"/>
                  </a:lnTo>
                  <a:lnTo>
                    <a:pt x="228" y="295"/>
                  </a:lnTo>
                  <a:lnTo>
                    <a:pt x="228" y="293"/>
                  </a:lnTo>
                  <a:lnTo>
                    <a:pt x="227" y="292"/>
                  </a:lnTo>
                  <a:lnTo>
                    <a:pt x="225" y="290"/>
                  </a:lnTo>
                  <a:lnTo>
                    <a:pt x="224" y="289"/>
                  </a:lnTo>
                  <a:lnTo>
                    <a:pt x="224" y="289"/>
                  </a:lnTo>
                  <a:lnTo>
                    <a:pt x="223" y="292"/>
                  </a:lnTo>
                  <a:lnTo>
                    <a:pt x="221" y="293"/>
                  </a:lnTo>
                  <a:lnTo>
                    <a:pt x="219" y="294"/>
                  </a:lnTo>
                  <a:lnTo>
                    <a:pt x="218" y="294"/>
                  </a:lnTo>
                  <a:lnTo>
                    <a:pt x="218" y="294"/>
                  </a:lnTo>
                  <a:lnTo>
                    <a:pt x="219" y="292"/>
                  </a:lnTo>
                  <a:lnTo>
                    <a:pt x="219" y="290"/>
                  </a:lnTo>
                  <a:lnTo>
                    <a:pt x="219" y="288"/>
                  </a:lnTo>
                  <a:lnTo>
                    <a:pt x="219" y="288"/>
                  </a:lnTo>
                  <a:lnTo>
                    <a:pt x="213" y="292"/>
                  </a:lnTo>
                  <a:lnTo>
                    <a:pt x="210" y="293"/>
                  </a:lnTo>
                  <a:lnTo>
                    <a:pt x="208" y="293"/>
                  </a:lnTo>
                  <a:lnTo>
                    <a:pt x="208" y="293"/>
                  </a:lnTo>
                  <a:lnTo>
                    <a:pt x="206" y="296"/>
                  </a:lnTo>
                  <a:lnTo>
                    <a:pt x="204" y="298"/>
                  </a:lnTo>
                  <a:lnTo>
                    <a:pt x="202" y="301"/>
                  </a:lnTo>
                  <a:lnTo>
                    <a:pt x="202" y="304"/>
                  </a:lnTo>
                  <a:lnTo>
                    <a:pt x="202" y="304"/>
                  </a:lnTo>
                  <a:lnTo>
                    <a:pt x="202" y="304"/>
                  </a:lnTo>
                  <a:lnTo>
                    <a:pt x="202" y="304"/>
                  </a:lnTo>
                  <a:lnTo>
                    <a:pt x="198" y="301"/>
                  </a:lnTo>
                  <a:lnTo>
                    <a:pt x="195" y="300"/>
                  </a:lnTo>
                  <a:lnTo>
                    <a:pt x="190" y="300"/>
                  </a:lnTo>
                  <a:lnTo>
                    <a:pt x="185" y="301"/>
                  </a:lnTo>
                  <a:lnTo>
                    <a:pt x="185" y="301"/>
                  </a:lnTo>
                  <a:lnTo>
                    <a:pt x="182" y="298"/>
                  </a:lnTo>
                  <a:lnTo>
                    <a:pt x="181" y="296"/>
                  </a:lnTo>
                  <a:lnTo>
                    <a:pt x="180" y="290"/>
                  </a:lnTo>
                  <a:lnTo>
                    <a:pt x="181" y="285"/>
                  </a:lnTo>
                  <a:lnTo>
                    <a:pt x="183" y="278"/>
                  </a:lnTo>
                  <a:lnTo>
                    <a:pt x="183" y="278"/>
                  </a:lnTo>
                  <a:lnTo>
                    <a:pt x="181" y="277"/>
                  </a:lnTo>
                  <a:lnTo>
                    <a:pt x="180" y="275"/>
                  </a:lnTo>
                  <a:lnTo>
                    <a:pt x="174" y="275"/>
                  </a:lnTo>
                  <a:lnTo>
                    <a:pt x="170" y="275"/>
                  </a:lnTo>
                  <a:lnTo>
                    <a:pt x="165" y="275"/>
                  </a:lnTo>
                  <a:lnTo>
                    <a:pt x="165" y="275"/>
                  </a:lnTo>
                  <a:lnTo>
                    <a:pt x="167" y="272"/>
                  </a:lnTo>
                  <a:lnTo>
                    <a:pt x="168" y="268"/>
                  </a:lnTo>
                  <a:lnTo>
                    <a:pt x="168" y="268"/>
                  </a:lnTo>
                  <a:lnTo>
                    <a:pt x="168" y="266"/>
                  </a:lnTo>
                  <a:lnTo>
                    <a:pt x="168" y="266"/>
                  </a:lnTo>
                  <a:lnTo>
                    <a:pt x="170" y="265"/>
                  </a:lnTo>
                  <a:lnTo>
                    <a:pt x="170" y="267"/>
                  </a:lnTo>
                  <a:lnTo>
                    <a:pt x="170" y="267"/>
                  </a:lnTo>
                  <a:lnTo>
                    <a:pt x="172" y="262"/>
                  </a:lnTo>
                  <a:lnTo>
                    <a:pt x="174" y="256"/>
                  </a:lnTo>
                  <a:lnTo>
                    <a:pt x="174" y="256"/>
                  </a:lnTo>
                  <a:lnTo>
                    <a:pt x="173" y="255"/>
                  </a:lnTo>
                  <a:lnTo>
                    <a:pt x="171" y="255"/>
                  </a:lnTo>
                  <a:lnTo>
                    <a:pt x="171" y="255"/>
                  </a:lnTo>
                  <a:lnTo>
                    <a:pt x="166" y="256"/>
                  </a:lnTo>
                  <a:lnTo>
                    <a:pt x="163" y="257"/>
                  </a:lnTo>
                  <a:lnTo>
                    <a:pt x="163" y="257"/>
                  </a:lnTo>
                  <a:lnTo>
                    <a:pt x="163" y="260"/>
                  </a:lnTo>
                  <a:lnTo>
                    <a:pt x="162" y="263"/>
                  </a:lnTo>
                  <a:lnTo>
                    <a:pt x="158" y="266"/>
                  </a:lnTo>
                  <a:lnTo>
                    <a:pt x="158" y="266"/>
                  </a:lnTo>
                  <a:lnTo>
                    <a:pt x="148" y="267"/>
                  </a:lnTo>
                  <a:lnTo>
                    <a:pt x="148" y="267"/>
                  </a:lnTo>
                  <a:lnTo>
                    <a:pt x="148" y="266"/>
                  </a:lnTo>
                  <a:lnTo>
                    <a:pt x="147" y="265"/>
                  </a:lnTo>
                  <a:lnTo>
                    <a:pt x="144" y="265"/>
                  </a:lnTo>
                  <a:lnTo>
                    <a:pt x="144" y="265"/>
                  </a:lnTo>
                  <a:lnTo>
                    <a:pt x="142" y="260"/>
                  </a:lnTo>
                  <a:lnTo>
                    <a:pt x="141" y="255"/>
                  </a:lnTo>
                  <a:lnTo>
                    <a:pt x="141" y="250"/>
                  </a:lnTo>
                  <a:lnTo>
                    <a:pt x="142" y="244"/>
                  </a:lnTo>
                  <a:lnTo>
                    <a:pt x="142" y="244"/>
                  </a:lnTo>
                  <a:lnTo>
                    <a:pt x="142" y="245"/>
                  </a:lnTo>
                  <a:lnTo>
                    <a:pt x="143" y="245"/>
                  </a:lnTo>
                  <a:lnTo>
                    <a:pt x="143" y="245"/>
                  </a:lnTo>
                  <a:lnTo>
                    <a:pt x="144" y="240"/>
                  </a:lnTo>
                  <a:lnTo>
                    <a:pt x="145" y="237"/>
                  </a:lnTo>
                  <a:lnTo>
                    <a:pt x="144" y="234"/>
                  </a:lnTo>
                  <a:lnTo>
                    <a:pt x="144" y="234"/>
                  </a:lnTo>
                  <a:lnTo>
                    <a:pt x="155" y="227"/>
                  </a:lnTo>
                  <a:lnTo>
                    <a:pt x="159" y="225"/>
                  </a:lnTo>
                  <a:lnTo>
                    <a:pt x="165" y="225"/>
                  </a:lnTo>
                  <a:lnTo>
                    <a:pt x="165" y="225"/>
                  </a:lnTo>
                  <a:lnTo>
                    <a:pt x="165" y="226"/>
                  </a:lnTo>
                  <a:lnTo>
                    <a:pt x="166" y="227"/>
                  </a:lnTo>
                  <a:lnTo>
                    <a:pt x="168" y="227"/>
                  </a:lnTo>
                  <a:lnTo>
                    <a:pt x="171" y="227"/>
                  </a:lnTo>
                  <a:lnTo>
                    <a:pt x="172" y="228"/>
                  </a:lnTo>
                  <a:lnTo>
                    <a:pt x="172" y="228"/>
                  </a:lnTo>
                  <a:lnTo>
                    <a:pt x="173" y="226"/>
                  </a:lnTo>
                  <a:lnTo>
                    <a:pt x="173" y="224"/>
                  </a:lnTo>
                  <a:lnTo>
                    <a:pt x="175" y="224"/>
                  </a:lnTo>
                  <a:lnTo>
                    <a:pt x="178" y="224"/>
                  </a:lnTo>
                  <a:lnTo>
                    <a:pt x="185" y="224"/>
                  </a:lnTo>
                  <a:lnTo>
                    <a:pt x="190" y="225"/>
                  </a:lnTo>
                  <a:lnTo>
                    <a:pt x="190" y="225"/>
                  </a:lnTo>
                  <a:lnTo>
                    <a:pt x="192" y="234"/>
                  </a:lnTo>
                  <a:lnTo>
                    <a:pt x="194" y="242"/>
                  </a:lnTo>
                  <a:lnTo>
                    <a:pt x="197" y="242"/>
                  </a:lnTo>
                  <a:lnTo>
                    <a:pt x="197" y="242"/>
                  </a:lnTo>
                  <a:lnTo>
                    <a:pt x="198" y="240"/>
                  </a:lnTo>
                  <a:lnTo>
                    <a:pt x="198" y="237"/>
                  </a:lnTo>
                  <a:lnTo>
                    <a:pt x="198" y="232"/>
                  </a:lnTo>
                  <a:lnTo>
                    <a:pt x="198" y="226"/>
                  </a:lnTo>
                  <a:lnTo>
                    <a:pt x="198" y="220"/>
                  </a:lnTo>
                  <a:lnTo>
                    <a:pt x="198" y="220"/>
                  </a:lnTo>
                  <a:lnTo>
                    <a:pt x="201" y="217"/>
                  </a:lnTo>
                  <a:lnTo>
                    <a:pt x="204" y="214"/>
                  </a:lnTo>
                  <a:lnTo>
                    <a:pt x="213" y="210"/>
                  </a:lnTo>
                  <a:lnTo>
                    <a:pt x="213" y="210"/>
                  </a:lnTo>
                  <a:lnTo>
                    <a:pt x="217" y="206"/>
                  </a:lnTo>
                  <a:lnTo>
                    <a:pt x="220" y="203"/>
                  </a:lnTo>
                  <a:lnTo>
                    <a:pt x="220" y="203"/>
                  </a:lnTo>
                  <a:lnTo>
                    <a:pt x="219" y="203"/>
                  </a:lnTo>
                  <a:lnTo>
                    <a:pt x="219" y="202"/>
                  </a:lnTo>
                  <a:lnTo>
                    <a:pt x="220" y="202"/>
                  </a:lnTo>
                  <a:lnTo>
                    <a:pt x="220" y="203"/>
                  </a:lnTo>
                  <a:lnTo>
                    <a:pt x="220" y="203"/>
                  </a:lnTo>
                  <a:lnTo>
                    <a:pt x="220" y="197"/>
                  </a:lnTo>
                  <a:lnTo>
                    <a:pt x="221" y="192"/>
                  </a:lnTo>
                  <a:lnTo>
                    <a:pt x="221" y="192"/>
                  </a:lnTo>
                  <a:lnTo>
                    <a:pt x="223" y="195"/>
                  </a:lnTo>
                  <a:lnTo>
                    <a:pt x="223" y="196"/>
                  </a:lnTo>
                  <a:lnTo>
                    <a:pt x="221" y="198"/>
                  </a:lnTo>
                  <a:lnTo>
                    <a:pt x="221" y="198"/>
                  </a:lnTo>
                  <a:lnTo>
                    <a:pt x="225" y="195"/>
                  </a:lnTo>
                  <a:lnTo>
                    <a:pt x="226" y="189"/>
                  </a:lnTo>
                  <a:lnTo>
                    <a:pt x="226" y="189"/>
                  </a:lnTo>
                  <a:lnTo>
                    <a:pt x="226" y="191"/>
                  </a:lnTo>
                  <a:lnTo>
                    <a:pt x="226" y="191"/>
                  </a:lnTo>
                  <a:lnTo>
                    <a:pt x="226" y="192"/>
                  </a:lnTo>
                  <a:lnTo>
                    <a:pt x="226" y="192"/>
                  </a:lnTo>
                  <a:lnTo>
                    <a:pt x="231" y="188"/>
                  </a:lnTo>
                  <a:lnTo>
                    <a:pt x="233" y="186"/>
                  </a:lnTo>
                  <a:lnTo>
                    <a:pt x="238" y="186"/>
                  </a:lnTo>
                  <a:lnTo>
                    <a:pt x="238" y="186"/>
                  </a:lnTo>
                  <a:lnTo>
                    <a:pt x="236" y="184"/>
                  </a:lnTo>
                  <a:lnTo>
                    <a:pt x="236" y="183"/>
                  </a:lnTo>
                  <a:lnTo>
                    <a:pt x="236" y="183"/>
                  </a:lnTo>
                  <a:lnTo>
                    <a:pt x="243" y="183"/>
                  </a:lnTo>
                  <a:lnTo>
                    <a:pt x="243" y="183"/>
                  </a:lnTo>
                  <a:lnTo>
                    <a:pt x="243" y="182"/>
                  </a:lnTo>
                  <a:lnTo>
                    <a:pt x="243" y="181"/>
                  </a:lnTo>
                  <a:lnTo>
                    <a:pt x="242" y="180"/>
                  </a:lnTo>
                  <a:lnTo>
                    <a:pt x="242" y="180"/>
                  </a:lnTo>
                  <a:lnTo>
                    <a:pt x="247" y="175"/>
                  </a:lnTo>
                  <a:lnTo>
                    <a:pt x="253" y="173"/>
                  </a:lnTo>
                  <a:lnTo>
                    <a:pt x="258" y="171"/>
                  </a:lnTo>
                  <a:lnTo>
                    <a:pt x="264" y="169"/>
                  </a:lnTo>
                  <a:lnTo>
                    <a:pt x="264" y="169"/>
                  </a:lnTo>
                  <a:lnTo>
                    <a:pt x="258" y="173"/>
                  </a:lnTo>
                  <a:lnTo>
                    <a:pt x="258" y="173"/>
                  </a:lnTo>
                  <a:lnTo>
                    <a:pt x="258" y="174"/>
                  </a:lnTo>
                  <a:lnTo>
                    <a:pt x="259" y="176"/>
                  </a:lnTo>
                  <a:lnTo>
                    <a:pt x="259" y="176"/>
                  </a:lnTo>
                  <a:lnTo>
                    <a:pt x="261" y="175"/>
                  </a:lnTo>
                  <a:lnTo>
                    <a:pt x="263" y="174"/>
                  </a:lnTo>
                  <a:lnTo>
                    <a:pt x="265" y="172"/>
                  </a:lnTo>
                  <a:lnTo>
                    <a:pt x="265" y="172"/>
                  </a:lnTo>
                  <a:lnTo>
                    <a:pt x="271" y="171"/>
                  </a:lnTo>
                  <a:lnTo>
                    <a:pt x="273" y="171"/>
                  </a:lnTo>
                  <a:lnTo>
                    <a:pt x="274" y="168"/>
                  </a:lnTo>
                  <a:lnTo>
                    <a:pt x="274" y="168"/>
                  </a:lnTo>
                  <a:lnTo>
                    <a:pt x="271" y="168"/>
                  </a:lnTo>
                  <a:lnTo>
                    <a:pt x="268" y="166"/>
                  </a:lnTo>
                  <a:lnTo>
                    <a:pt x="266" y="165"/>
                  </a:lnTo>
                  <a:lnTo>
                    <a:pt x="265" y="164"/>
                  </a:lnTo>
                  <a:lnTo>
                    <a:pt x="266" y="162"/>
                  </a:lnTo>
                  <a:lnTo>
                    <a:pt x="268" y="160"/>
                  </a:lnTo>
                  <a:lnTo>
                    <a:pt x="268" y="160"/>
                  </a:lnTo>
                  <a:lnTo>
                    <a:pt x="264" y="160"/>
                  </a:lnTo>
                  <a:lnTo>
                    <a:pt x="263" y="160"/>
                  </a:lnTo>
                  <a:lnTo>
                    <a:pt x="263" y="159"/>
                  </a:lnTo>
                  <a:lnTo>
                    <a:pt x="263" y="159"/>
                  </a:lnTo>
                  <a:lnTo>
                    <a:pt x="268" y="159"/>
                  </a:lnTo>
                  <a:lnTo>
                    <a:pt x="270" y="158"/>
                  </a:lnTo>
                  <a:lnTo>
                    <a:pt x="271" y="156"/>
                  </a:lnTo>
                  <a:lnTo>
                    <a:pt x="271" y="156"/>
                  </a:lnTo>
                  <a:lnTo>
                    <a:pt x="265" y="156"/>
                  </a:lnTo>
                  <a:lnTo>
                    <a:pt x="261" y="157"/>
                  </a:lnTo>
                  <a:lnTo>
                    <a:pt x="253" y="160"/>
                  </a:lnTo>
                  <a:lnTo>
                    <a:pt x="253" y="160"/>
                  </a:lnTo>
                  <a:lnTo>
                    <a:pt x="253" y="159"/>
                  </a:lnTo>
                  <a:lnTo>
                    <a:pt x="251" y="159"/>
                  </a:lnTo>
                  <a:lnTo>
                    <a:pt x="251" y="159"/>
                  </a:lnTo>
                  <a:lnTo>
                    <a:pt x="251" y="158"/>
                  </a:lnTo>
                  <a:lnTo>
                    <a:pt x="251" y="158"/>
                  </a:lnTo>
                  <a:lnTo>
                    <a:pt x="254" y="158"/>
                  </a:lnTo>
                  <a:lnTo>
                    <a:pt x="256" y="158"/>
                  </a:lnTo>
                  <a:lnTo>
                    <a:pt x="259" y="156"/>
                  </a:lnTo>
                  <a:lnTo>
                    <a:pt x="263" y="153"/>
                  </a:lnTo>
                  <a:lnTo>
                    <a:pt x="268" y="152"/>
                  </a:lnTo>
                  <a:lnTo>
                    <a:pt x="268" y="152"/>
                  </a:lnTo>
                  <a:lnTo>
                    <a:pt x="273" y="152"/>
                  </a:lnTo>
                  <a:lnTo>
                    <a:pt x="277" y="152"/>
                  </a:lnTo>
                  <a:lnTo>
                    <a:pt x="279" y="152"/>
                  </a:lnTo>
                  <a:lnTo>
                    <a:pt x="279" y="152"/>
                  </a:lnTo>
                  <a:lnTo>
                    <a:pt x="283" y="153"/>
                  </a:lnTo>
                  <a:lnTo>
                    <a:pt x="285" y="151"/>
                  </a:lnTo>
                  <a:lnTo>
                    <a:pt x="288" y="149"/>
                  </a:lnTo>
                  <a:lnTo>
                    <a:pt x="292" y="147"/>
                  </a:lnTo>
                  <a:lnTo>
                    <a:pt x="292" y="147"/>
                  </a:lnTo>
                  <a:lnTo>
                    <a:pt x="293" y="147"/>
                  </a:lnTo>
                  <a:lnTo>
                    <a:pt x="294" y="147"/>
                  </a:lnTo>
                  <a:lnTo>
                    <a:pt x="294" y="147"/>
                  </a:lnTo>
                  <a:lnTo>
                    <a:pt x="296" y="146"/>
                  </a:lnTo>
                  <a:lnTo>
                    <a:pt x="299" y="144"/>
                  </a:lnTo>
                  <a:lnTo>
                    <a:pt x="300" y="139"/>
                  </a:lnTo>
                  <a:lnTo>
                    <a:pt x="300" y="139"/>
                  </a:lnTo>
                  <a:lnTo>
                    <a:pt x="297" y="139"/>
                  </a:lnTo>
                  <a:lnTo>
                    <a:pt x="296" y="141"/>
                  </a:lnTo>
                  <a:lnTo>
                    <a:pt x="296" y="141"/>
                  </a:lnTo>
                  <a:lnTo>
                    <a:pt x="296" y="138"/>
                  </a:lnTo>
                  <a:lnTo>
                    <a:pt x="296" y="138"/>
                  </a:lnTo>
                  <a:lnTo>
                    <a:pt x="293" y="139"/>
                  </a:lnTo>
                  <a:lnTo>
                    <a:pt x="291" y="141"/>
                  </a:lnTo>
                  <a:lnTo>
                    <a:pt x="288" y="141"/>
                  </a:lnTo>
                  <a:lnTo>
                    <a:pt x="288" y="141"/>
                  </a:lnTo>
                  <a:lnTo>
                    <a:pt x="293" y="138"/>
                  </a:lnTo>
                  <a:lnTo>
                    <a:pt x="295" y="137"/>
                  </a:lnTo>
                  <a:lnTo>
                    <a:pt x="297" y="136"/>
                  </a:lnTo>
                  <a:lnTo>
                    <a:pt x="297" y="136"/>
                  </a:lnTo>
                  <a:lnTo>
                    <a:pt x="294" y="135"/>
                  </a:lnTo>
                  <a:lnTo>
                    <a:pt x="292" y="135"/>
                  </a:lnTo>
                  <a:lnTo>
                    <a:pt x="292" y="135"/>
                  </a:lnTo>
                  <a:lnTo>
                    <a:pt x="292" y="133"/>
                  </a:lnTo>
                  <a:lnTo>
                    <a:pt x="291" y="133"/>
                  </a:lnTo>
                  <a:lnTo>
                    <a:pt x="289" y="133"/>
                  </a:lnTo>
                  <a:lnTo>
                    <a:pt x="289" y="133"/>
                  </a:lnTo>
                  <a:lnTo>
                    <a:pt x="288" y="130"/>
                  </a:lnTo>
                  <a:lnTo>
                    <a:pt x="288" y="130"/>
                  </a:lnTo>
                  <a:lnTo>
                    <a:pt x="291" y="129"/>
                  </a:lnTo>
                  <a:lnTo>
                    <a:pt x="291" y="127"/>
                  </a:lnTo>
                  <a:lnTo>
                    <a:pt x="289" y="124"/>
                  </a:lnTo>
                  <a:lnTo>
                    <a:pt x="288" y="121"/>
                  </a:lnTo>
                  <a:lnTo>
                    <a:pt x="288" y="118"/>
                  </a:lnTo>
                  <a:lnTo>
                    <a:pt x="288" y="118"/>
                  </a:lnTo>
                  <a:lnTo>
                    <a:pt x="280" y="122"/>
                  </a:lnTo>
                  <a:lnTo>
                    <a:pt x="277" y="123"/>
                  </a:lnTo>
                  <a:lnTo>
                    <a:pt x="274" y="123"/>
                  </a:lnTo>
                  <a:lnTo>
                    <a:pt x="271" y="122"/>
                  </a:lnTo>
                  <a:lnTo>
                    <a:pt x="271" y="122"/>
                  </a:lnTo>
                  <a:lnTo>
                    <a:pt x="273" y="121"/>
                  </a:lnTo>
                  <a:lnTo>
                    <a:pt x="274" y="120"/>
                  </a:lnTo>
                  <a:lnTo>
                    <a:pt x="274" y="118"/>
                  </a:lnTo>
                  <a:lnTo>
                    <a:pt x="276" y="115"/>
                  </a:lnTo>
                  <a:lnTo>
                    <a:pt x="276" y="115"/>
                  </a:lnTo>
                  <a:lnTo>
                    <a:pt x="273" y="115"/>
                  </a:lnTo>
                  <a:lnTo>
                    <a:pt x="272" y="114"/>
                  </a:lnTo>
                  <a:lnTo>
                    <a:pt x="271" y="111"/>
                  </a:lnTo>
                  <a:lnTo>
                    <a:pt x="271" y="111"/>
                  </a:lnTo>
                  <a:lnTo>
                    <a:pt x="268" y="112"/>
                  </a:lnTo>
                  <a:lnTo>
                    <a:pt x="265" y="111"/>
                  </a:lnTo>
                  <a:lnTo>
                    <a:pt x="258" y="109"/>
                  </a:lnTo>
                  <a:lnTo>
                    <a:pt x="258" y="109"/>
                  </a:lnTo>
                  <a:lnTo>
                    <a:pt x="258" y="112"/>
                  </a:lnTo>
                  <a:lnTo>
                    <a:pt x="257" y="114"/>
                  </a:lnTo>
                  <a:lnTo>
                    <a:pt x="254" y="116"/>
                  </a:lnTo>
                  <a:lnTo>
                    <a:pt x="254" y="116"/>
                  </a:lnTo>
                  <a:lnTo>
                    <a:pt x="255" y="118"/>
                  </a:lnTo>
                  <a:lnTo>
                    <a:pt x="254" y="120"/>
                  </a:lnTo>
                  <a:lnTo>
                    <a:pt x="249" y="122"/>
                  </a:lnTo>
                  <a:lnTo>
                    <a:pt x="249" y="122"/>
                  </a:lnTo>
                  <a:lnTo>
                    <a:pt x="250" y="123"/>
                  </a:lnTo>
                  <a:lnTo>
                    <a:pt x="250" y="124"/>
                  </a:lnTo>
                  <a:lnTo>
                    <a:pt x="251" y="124"/>
                  </a:lnTo>
                  <a:lnTo>
                    <a:pt x="253" y="127"/>
                  </a:lnTo>
                  <a:lnTo>
                    <a:pt x="253" y="127"/>
                  </a:lnTo>
                  <a:lnTo>
                    <a:pt x="249" y="129"/>
                  </a:lnTo>
                  <a:lnTo>
                    <a:pt x="246" y="133"/>
                  </a:lnTo>
                  <a:lnTo>
                    <a:pt x="238" y="136"/>
                  </a:lnTo>
                  <a:lnTo>
                    <a:pt x="238" y="136"/>
                  </a:lnTo>
                  <a:lnTo>
                    <a:pt x="238" y="141"/>
                  </a:lnTo>
                  <a:lnTo>
                    <a:pt x="235" y="144"/>
                  </a:lnTo>
                  <a:lnTo>
                    <a:pt x="233" y="147"/>
                  </a:lnTo>
                  <a:lnTo>
                    <a:pt x="230" y="149"/>
                  </a:lnTo>
                  <a:lnTo>
                    <a:pt x="230" y="149"/>
                  </a:lnTo>
                  <a:lnTo>
                    <a:pt x="228" y="145"/>
                  </a:lnTo>
                  <a:lnTo>
                    <a:pt x="228" y="142"/>
                  </a:lnTo>
                  <a:lnTo>
                    <a:pt x="228" y="142"/>
                  </a:lnTo>
                  <a:lnTo>
                    <a:pt x="231" y="143"/>
                  </a:lnTo>
                  <a:lnTo>
                    <a:pt x="232" y="143"/>
                  </a:lnTo>
                  <a:lnTo>
                    <a:pt x="232" y="142"/>
                  </a:lnTo>
                  <a:lnTo>
                    <a:pt x="232" y="142"/>
                  </a:lnTo>
                  <a:lnTo>
                    <a:pt x="232" y="142"/>
                  </a:lnTo>
                  <a:lnTo>
                    <a:pt x="231" y="142"/>
                  </a:lnTo>
                  <a:lnTo>
                    <a:pt x="230" y="142"/>
                  </a:lnTo>
                  <a:lnTo>
                    <a:pt x="228" y="141"/>
                  </a:lnTo>
                  <a:lnTo>
                    <a:pt x="228" y="141"/>
                  </a:lnTo>
                  <a:lnTo>
                    <a:pt x="231" y="138"/>
                  </a:lnTo>
                  <a:lnTo>
                    <a:pt x="232" y="135"/>
                  </a:lnTo>
                  <a:lnTo>
                    <a:pt x="232" y="135"/>
                  </a:lnTo>
                  <a:lnTo>
                    <a:pt x="227" y="135"/>
                  </a:lnTo>
                  <a:lnTo>
                    <a:pt x="224" y="135"/>
                  </a:lnTo>
                  <a:lnTo>
                    <a:pt x="224" y="135"/>
                  </a:lnTo>
                  <a:lnTo>
                    <a:pt x="221" y="131"/>
                  </a:lnTo>
                  <a:lnTo>
                    <a:pt x="218" y="129"/>
                  </a:lnTo>
                  <a:lnTo>
                    <a:pt x="215" y="128"/>
                  </a:lnTo>
                  <a:lnTo>
                    <a:pt x="209" y="128"/>
                  </a:lnTo>
                  <a:lnTo>
                    <a:pt x="209" y="128"/>
                  </a:lnTo>
                  <a:lnTo>
                    <a:pt x="210" y="126"/>
                  </a:lnTo>
                  <a:lnTo>
                    <a:pt x="211" y="122"/>
                  </a:lnTo>
                  <a:lnTo>
                    <a:pt x="211" y="122"/>
                  </a:lnTo>
                  <a:lnTo>
                    <a:pt x="209" y="122"/>
                  </a:lnTo>
                  <a:lnTo>
                    <a:pt x="209" y="122"/>
                  </a:lnTo>
                  <a:lnTo>
                    <a:pt x="208" y="121"/>
                  </a:lnTo>
                  <a:lnTo>
                    <a:pt x="208" y="121"/>
                  </a:lnTo>
                  <a:lnTo>
                    <a:pt x="215" y="115"/>
                  </a:lnTo>
                  <a:lnTo>
                    <a:pt x="218" y="112"/>
                  </a:lnTo>
                  <a:lnTo>
                    <a:pt x="223" y="109"/>
                  </a:lnTo>
                  <a:lnTo>
                    <a:pt x="223" y="109"/>
                  </a:lnTo>
                  <a:lnTo>
                    <a:pt x="226" y="109"/>
                  </a:lnTo>
                  <a:lnTo>
                    <a:pt x="227" y="108"/>
                  </a:lnTo>
                  <a:lnTo>
                    <a:pt x="228" y="107"/>
                  </a:lnTo>
                  <a:lnTo>
                    <a:pt x="228" y="107"/>
                  </a:lnTo>
                  <a:lnTo>
                    <a:pt x="226" y="107"/>
                  </a:lnTo>
                  <a:lnTo>
                    <a:pt x="225" y="105"/>
                  </a:lnTo>
                  <a:lnTo>
                    <a:pt x="225" y="105"/>
                  </a:lnTo>
                  <a:lnTo>
                    <a:pt x="231" y="106"/>
                  </a:lnTo>
                  <a:lnTo>
                    <a:pt x="235" y="105"/>
                  </a:lnTo>
                  <a:lnTo>
                    <a:pt x="239" y="104"/>
                  </a:lnTo>
                  <a:lnTo>
                    <a:pt x="242" y="101"/>
                  </a:lnTo>
                  <a:lnTo>
                    <a:pt x="242" y="101"/>
                  </a:lnTo>
                  <a:lnTo>
                    <a:pt x="240" y="100"/>
                  </a:lnTo>
                  <a:lnTo>
                    <a:pt x="239" y="100"/>
                  </a:lnTo>
                  <a:lnTo>
                    <a:pt x="239" y="99"/>
                  </a:lnTo>
                  <a:lnTo>
                    <a:pt x="239" y="99"/>
                  </a:lnTo>
                  <a:lnTo>
                    <a:pt x="242" y="100"/>
                  </a:lnTo>
                  <a:lnTo>
                    <a:pt x="246" y="99"/>
                  </a:lnTo>
                  <a:lnTo>
                    <a:pt x="246" y="99"/>
                  </a:lnTo>
                  <a:lnTo>
                    <a:pt x="248" y="97"/>
                  </a:lnTo>
                  <a:lnTo>
                    <a:pt x="248" y="97"/>
                  </a:lnTo>
                  <a:lnTo>
                    <a:pt x="249" y="98"/>
                  </a:lnTo>
                  <a:lnTo>
                    <a:pt x="251" y="98"/>
                  </a:lnTo>
                  <a:lnTo>
                    <a:pt x="251" y="98"/>
                  </a:lnTo>
                  <a:lnTo>
                    <a:pt x="251" y="100"/>
                  </a:lnTo>
                  <a:lnTo>
                    <a:pt x="251" y="100"/>
                  </a:lnTo>
                  <a:lnTo>
                    <a:pt x="253" y="100"/>
                  </a:lnTo>
                  <a:lnTo>
                    <a:pt x="253" y="100"/>
                  </a:lnTo>
                  <a:lnTo>
                    <a:pt x="253" y="99"/>
                  </a:lnTo>
                  <a:lnTo>
                    <a:pt x="254" y="97"/>
                  </a:lnTo>
                  <a:lnTo>
                    <a:pt x="254" y="97"/>
                  </a:lnTo>
                  <a:lnTo>
                    <a:pt x="255" y="98"/>
                  </a:lnTo>
                  <a:lnTo>
                    <a:pt x="257" y="98"/>
                  </a:lnTo>
                  <a:lnTo>
                    <a:pt x="259" y="96"/>
                  </a:lnTo>
                  <a:lnTo>
                    <a:pt x="262" y="93"/>
                  </a:lnTo>
                  <a:lnTo>
                    <a:pt x="262" y="91"/>
                  </a:lnTo>
                  <a:lnTo>
                    <a:pt x="262" y="91"/>
                  </a:lnTo>
                  <a:lnTo>
                    <a:pt x="265" y="91"/>
                  </a:lnTo>
                  <a:lnTo>
                    <a:pt x="266" y="90"/>
                  </a:lnTo>
                  <a:lnTo>
                    <a:pt x="266" y="89"/>
                  </a:lnTo>
                  <a:lnTo>
                    <a:pt x="266" y="89"/>
                  </a:lnTo>
                  <a:lnTo>
                    <a:pt x="264" y="88"/>
                  </a:lnTo>
                  <a:lnTo>
                    <a:pt x="263" y="86"/>
                  </a:lnTo>
                  <a:lnTo>
                    <a:pt x="263" y="86"/>
                  </a:lnTo>
                  <a:lnTo>
                    <a:pt x="266" y="86"/>
                  </a:lnTo>
                  <a:lnTo>
                    <a:pt x="270" y="86"/>
                  </a:lnTo>
                  <a:lnTo>
                    <a:pt x="273" y="86"/>
                  </a:lnTo>
                  <a:lnTo>
                    <a:pt x="274" y="85"/>
                  </a:lnTo>
                  <a:lnTo>
                    <a:pt x="274" y="85"/>
                  </a:lnTo>
                  <a:lnTo>
                    <a:pt x="277" y="88"/>
                  </a:lnTo>
                  <a:lnTo>
                    <a:pt x="277" y="88"/>
                  </a:lnTo>
                  <a:lnTo>
                    <a:pt x="276" y="88"/>
                  </a:lnTo>
                  <a:lnTo>
                    <a:pt x="276" y="89"/>
                  </a:lnTo>
                  <a:lnTo>
                    <a:pt x="278" y="89"/>
                  </a:lnTo>
                  <a:lnTo>
                    <a:pt x="278" y="89"/>
                  </a:lnTo>
                  <a:lnTo>
                    <a:pt x="280" y="90"/>
                  </a:lnTo>
                  <a:lnTo>
                    <a:pt x="281" y="91"/>
                  </a:lnTo>
                  <a:lnTo>
                    <a:pt x="281" y="91"/>
                  </a:lnTo>
                  <a:lnTo>
                    <a:pt x="281" y="92"/>
                  </a:lnTo>
                  <a:lnTo>
                    <a:pt x="283" y="92"/>
                  </a:lnTo>
                  <a:lnTo>
                    <a:pt x="284" y="92"/>
                  </a:lnTo>
                  <a:lnTo>
                    <a:pt x="284" y="92"/>
                  </a:lnTo>
                  <a:lnTo>
                    <a:pt x="284" y="92"/>
                  </a:lnTo>
                  <a:lnTo>
                    <a:pt x="280" y="96"/>
                  </a:lnTo>
                  <a:lnTo>
                    <a:pt x="276" y="98"/>
                  </a:lnTo>
                  <a:lnTo>
                    <a:pt x="276" y="98"/>
                  </a:lnTo>
                  <a:lnTo>
                    <a:pt x="276" y="99"/>
                  </a:lnTo>
                  <a:lnTo>
                    <a:pt x="276" y="99"/>
                  </a:lnTo>
                  <a:lnTo>
                    <a:pt x="276" y="100"/>
                  </a:lnTo>
                  <a:lnTo>
                    <a:pt x="276" y="100"/>
                  </a:lnTo>
                  <a:lnTo>
                    <a:pt x="276" y="100"/>
                  </a:lnTo>
                  <a:lnTo>
                    <a:pt x="269" y="100"/>
                  </a:lnTo>
                  <a:lnTo>
                    <a:pt x="265" y="101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8" y="104"/>
                  </a:lnTo>
                  <a:lnTo>
                    <a:pt x="271" y="104"/>
                  </a:lnTo>
                  <a:lnTo>
                    <a:pt x="274" y="105"/>
                  </a:lnTo>
                  <a:lnTo>
                    <a:pt x="277" y="106"/>
                  </a:lnTo>
                  <a:lnTo>
                    <a:pt x="277" y="106"/>
                  </a:lnTo>
                  <a:lnTo>
                    <a:pt x="276" y="107"/>
                  </a:lnTo>
                  <a:lnTo>
                    <a:pt x="276" y="107"/>
                  </a:lnTo>
                  <a:lnTo>
                    <a:pt x="276" y="107"/>
                  </a:lnTo>
                  <a:lnTo>
                    <a:pt x="277" y="107"/>
                  </a:lnTo>
                  <a:lnTo>
                    <a:pt x="277" y="108"/>
                  </a:lnTo>
                  <a:lnTo>
                    <a:pt x="277" y="109"/>
                  </a:lnTo>
                  <a:lnTo>
                    <a:pt x="277" y="109"/>
                  </a:lnTo>
                  <a:lnTo>
                    <a:pt x="279" y="109"/>
                  </a:lnTo>
                  <a:lnTo>
                    <a:pt x="283" y="111"/>
                  </a:lnTo>
                  <a:lnTo>
                    <a:pt x="285" y="112"/>
                  </a:lnTo>
                  <a:lnTo>
                    <a:pt x="287" y="112"/>
                  </a:lnTo>
                  <a:lnTo>
                    <a:pt x="287" y="112"/>
                  </a:lnTo>
                  <a:lnTo>
                    <a:pt x="287" y="111"/>
                  </a:lnTo>
                  <a:lnTo>
                    <a:pt x="286" y="108"/>
                  </a:lnTo>
                  <a:lnTo>
                    <a:pt x="284" y="106"/>
                  </a:lnTo>
                  <a:lnTo>
                    <a:pt x="284" y="106"/>
                  </a:lnTo>
                  <a:lnTo>
                    <a:pt x="287" y="107"/>
                  </a:lnTo>
                  <a:lnTo>
                    <a:pt x="289" y="108"/>
                  </a:lnTo>
                  <a:lnTo>
                    <a:pt x="291" y="109"/>
                  </a:lnTo>
                  <a:lnTo>
                    <a:pt x="293" y="109"/>
                  </a:lnTo>
                  <a:lnTo>
                    <a:pt x="293" y="109"/>
                  </a:lnTo>
                  <a:lnTo>
                    <a:pt x="292" y="109"/>
                  </a:lnTo>
                  <a:lnTo>
                    <a:pt x="293" y="108"/>
                  </a:lnTo>
                  <a:lnTo>
                    <a:pt x="295" y="105"/>
                  </a:lnTo>
                  <a:lnTo>
                    <a:pt x="295" y="105"/>
                  </a:lnTo>
                  <a:lnTo>
                    <a:pt x="294" y="105"/>
                  </a:lnTo>
                  <a:lnTo>
                    <a:pt x="295" y="104"/>
                  </a:lnTo>
                  <a:lnTo>
                    <a:pt x="295" y="104"/>
                  </a:lnTo>
                  <a:lnTo>
                    <a:pt x="294" y="103"/>
                  </a:lnTo>
                  <a:lnTo>
                    <a:pt x="293" y="101"/>
                  </a:lnTo>
                  <a:lnTo>
                    <a:pt x="293" y="101"/>
                  </a:lnTo>
                  <a:lnTo>
                    <a:pt x="291" y="100"/>
                  </a:lnTo>
                  <a:lnTo>
                    <a:pt x="291" y="99"/>
                  </a:lnTo>
                  <a:lnTo>
                    <a:pt x="293" y="99"/>
                  </a:lnTo>
                  <a:lnTo>
                    <a:pt x="293" y="99"/>
                  </a:lnTo>
                  <a:lnTo>
                    <a:pt x="292" y="98"/>
                  </a:lnTo>
                  <a:lnTo>
                    <a:pt x="292" y="97"/>
                  </a:lnTo>
                  <a:lnTo>
                    <a:pt x="293" y="97"/>
                  </a:lnTo>
                  <a:lnTo>
                    <a:pt x="293" y="98"/>
                  </a:lnTo>
                  <a:lnTo>
                    <a:pt x="293" y="98"/>
                  </a:lnTo>
                  <a:lnTo>
                    <a:pt x="294" y="98"/>
                  </a:lnTo>
                  <a:lnTo>
                    <a:pt x="295" y="98"/>
                  </a:lnTo>
                  <a:lnTo>
                    <a:pt x="297" y="101"/>
                  </a:lnTo>
                  <a:lnTo>
                    <a:pt x="297" y="101"/>
                  </a:lnTo>
                  <a:lnTo>
                    <a:pt x="299" y="103"/>
                  </a:lnTo>
                  <a:lnTo>
                    <a:pt x="300" y="103"/>
                  </a:lnTo>
                  <a:lnTo>
                    <a:pt x="300" y="103"/>
                  </a:lnTo>
                  <a:lnTo>
                    <a:pt x="302" y="100"/>
                  </a:lnTo>
                  <a:lnTo>
                    <a:pt x="304" y="99"/>
                  </a:lnTo>
                  <a:lnTo>
                    <a:pt x="306" y="98"/>
                  </a:lnTo>
                  <a:lnTo>
                    <a:pt x="308" y="96"/>
                  </a:lnTo>
                  <a:lnTo>
                    <a:pt x="308" y="96"/>
                  </a:lnTo>
                  <a:lnTo>
                    <a:pt x="304" y="96"/>
                  </a:lnTo>
                  <a:lnTo>
                    <a:pt x="302" y="93"/>
                  </a:lnTo>
                  <a:lnTo>
                    <a:pt x="299" y="91"/>
                  </a:lnTo>
                  <a:lnTo>
                    <a:pt x="296" y="90"/>
                  </a:lnTo>
                  <a:lnTo>
                    <a:pt x="296" y="90"/>
                  </a:lnTo>
                  <a:lnTo>
                    <a:pt x="296" y="90"/>
                  </a:lnTo>
                  <a:lnTo>
                    <a:pt x="299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297" y="89"/>
                  </a:lnTo>
                  <a:lnTo>
                    <a:pt x="296" y="88"/>
                  </a:lnTo>
                  <a:lnTo>
                    <a:pt x="296" y="88"/>
                  </a:lnTo>
                  <a:lnTo>
                    <a:pt x="300" y="88"/>
                  </a:lnTo>
                  <a:lnTo>
                    <a:pt x="300" y="86"/>
                  </a:lnTo>
                  <a:lnTo>
                    <a:pt x="301" y="85"/>
                  </a:lnTo>
                  <a:lnTo>
                    <a:pt x="301" y="85"/>
                  </a:lnTo>
                  <a:lnTo>
                    <a:pt x="297" y="85"/>
                  </a:lnTo>
                  <a:lnTo>
                    <a:pt x="297" y="85"/>
                  </a:lnTo>
                  <a:lnTo>
                    <a:pt x="299" y="84"/>
                  </a:lnTo>
                  <a:lnTo>
                    <a:pt x="299" y="84"/>
                  </a:lnTo>
                  <a:lnTo>
                    <a:pt x="296" y="84"/>
                  </a:lnTo>
                  <a:lnTo>
                    <a:pt x="295" y="85"/>
                  </a:lnTo>
                  <a:lnTo>
                    <a:pt x="295" y="84"/>
                  </a:lnTo>
                  <a:lnTo>
                    <a:pt x="295" y="84"/>
                  </a:lnTo>
                  <a:lnTo>
                    <a:pt x="295" y="84"/>
                  </a:lnTo>
                  <a:lnTo>
                    <a:pt x="295" y="83"/>
                  </a:lnTo>
                  <a:lnTo>
                    <a:pt x="294" y="82"/>
                  </a:lnTo>
                  <a:lnTo>
                    <a:pt x="294" y="82"/>
                  </a:lnTo>
                  <a:lnTo>
                    <a:pt x="292" y="82"/>
                  </a:lnTo>
                  <a:lnTo>
                    <a:pt x="291" y="82"/>
                  </a:lnTo>
                  <a:lnTo>
                    <a:pt x="291" y="82"/>
                  </a:lnTo>
                  <a:lnTo>
                    <a:pt x="289" y="81"/>
                  </a:lnTo>
                  <a:lnTo>
                    <a:pt x="288" y="81"/>
                  </a:lnTo>
                  <a:lnTo>
                    <a:pt x="288" y="81"/>
                  </a:lnTo>
                  <a:lnTo>
                    <a:pt x="287" y="81"/>
                  </a:lnTo>
                  <a:lnTo>
                    <a:pt x="287" y="81"/>
                  </a:lnTo>
                  <a:lnTo>
                    <a:pt x="288" y="80"/>
                  </a:lnTo>
                  <a:lnTo>
                    <a:pt x="288" y="78"/>
                  </a:lnTo>
                  <a:lnTo>
                    <a:pt x="288" y="78"/>
                  </a:lnTo>
                  <a:lnTo>
                    <a:pt x="284" y="78"/>
                  </a:lnTo>
                  <a:lnTo>
                    <a:pt x="280" y="80"/>
                  </a:lnTo>
                  <a:lnTo>
                    <a:pt x="278" y="80"/>
                  </a:lnTo>
                  <a:lnTo>
                    <a:pt x="276" y="80"/>
                  </a:lnTo>
                  <a:lnTo>
                    <a:pt x="276" y="80"/>
                  </a:lnTo>
                  <a:lnTo>
                    <a:pt x="277" y="78"/>
                  </a:lnTo>
                  <a:lnTo>
                    <a:pt x="277" y="77"/>
                  </a:lnTo>
                  <a:lnTo>
                    <a:pt x="277" y="76"/>
                  </a:lnTo>
                  <a:lnTo>
                    <a:pt x="277" y="76"/>
                  </a:lnTo>
                  <a:lnTo>
                    <a:pt x="276" y="75"/>
                  </a:lnTo>
                  <a:lnTo>
                    <a:pt x="273" y="75"/>
                  </a:lnTo>
                  <a:lnTo>
                    <a:pt x="270" y="76"/>
                  </a:lnTo>
                  <a:lnTo>
                    <a:pt x="270" y="76"/>
                  </a:lnTo>
                  <a:lnTo>
                    <a:pt x="270" y="75"/>
                  </a:lnTo>
                  <a:lnTo>
                    <a:pt x="270" y="75"/>
                  </a:lnTo>
                  <a:lnTo>
                    <a:pt x="268" y="75"/>
                  </a:lnTo>
                  <a:lnTo>
                    <a:pt x="268" y="75"/>
                  </a:lnTo>
                  <a:lnTo>
                    <a:pt x="263" y="75"/>
                  </a:lnTo>
                  <a:lnTo>
                    <a:pt x="259" y="77"/>
                  </a:lnTo>
                  <a:lnTo>
                    <a:pt x="253" y="82"/>
                  </a:lnTo>
                  <a:lnTo>
                    <a:pt x="253" y="82"/>
                  </a:lnTo>
                  <a:lnTo>
                    <a:pt x="255" y="83"/>
                  </a:lnTo>
                  <a:lnTo>
                    <a:pt x="257" y="84"/>
                  </a:lnTo>
                  <a:lnTo>
                    <a:pt x="257" y="84"/>
                  </a:lnTo>
                  <a:lnTo>
                    <a:pt x="255" y="83"/>
                  </a:lnTo>
                  <a:lnTo>
                    <a:pt x="253" y="83"/>
                  </a:lnTo>
                  <a:lnTo>
                    <a:pt x="253" y="84"/>
                  </a:lnTo>
                  <a:lnTo>
                    <a:pt x="253" y="84"/>
                  </a:lnTo>
                  <a:lnTo>
                    <a:pt x="253" y="84"/>
                  </a:lnTo>
                  <a:lnTo>
                    <a:pt x="253" y="85"/>
                  </a:lnTo>
                  <a:lnTo>
                    <a:pt x="253" y="85"/>
                  </a:lnTo>
                  <a:lnTo>
                    <a:pt x="256" y="85"/>
                  </a:lnTo>
                  <a:lnTo>
                    <a:pt x="257" y="86"/>
                  </a:lnTo>
                  <a:lnTo>
                    <a:pt x="258" y="86"/>
                  </a:lnTo>
                  <a:lnTo>
                    <a:pt x="258" y="86"/>
                  </a:lnTo>
                  <a:lnTo>
                    <a:pt x="256" y="90"/>
                  </a:lnTo>
                  <a:lnTo>
                    <a:pt x="254" y="91"/>
                  </a:lnTo>
                  <a:lnTo>
                    <a:pt x="247" y="94"/>
                  </a:lnTo>
                  <a:lnTo>
                    <a:pt x="247" y="94"/>
                  </a:lnTo>
                  <a:lnTo>
                    <a:pt x="248" y="92"/>
                  </a:lnTo>
                  <a:lnTo>
                    <a:pt x="249" y="89"/>
                  </a:lnTo>
                  <a:lnTo>
                    <a:pt x="249" y="89"/>
                  </a:lnTo>
                  <a:lnTo>
                    <a:pt x="247" y="89"/>
                  </a:lnTo>
                  <a:lnTo>
                    <a:pt x="246" y="90"/>
                  </a:lnTo>
                  <a:lnTo>
                    <a:pt x="245" y="91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45" y="88"/>
                  </a:lnTo>
                  <a:lnTo>
                    <a:pt x="245" y="88"/>
                  </a:lnTo>
                  <a:lnTo>
                    <a:pt x="243" y="88"/>
                  </a:lnTo>
                  <a:lnTo>
                    <a:pt x="242" y="88"/>
                  </a:lnTo>
                  <a:lnTo>
                    <a:pt x="242" y="88"/>
                  </a:lnTo>
                  <a:lnTo>
                    <a:pt x="242" y="88"/>
                  </a:lnTo>
                  <a:lnTo>
                    <a:pt x="243" y="86"/>
                  </a:lnTo>
                  <a:lnTo>
                    <a:pt x="246" y="85"/>
                  </a:lnTo>
                  <a:lnTo>
                    <a:pt x="246" y="85"/>
                  </a:lnTo>
                  <a:lnTo>
                    <a:pt x="245" y="83"/>
                  </a:lnTo>
                  <a:lnTo>
                    <a:pt x="246" y="81"/>
                  </a:lnTo>
                  <a:lnTo>
                    <a:pt x="247" y="80"/>
                  </a:lnTo>
                  <a:lnTo>
                    <a:pt x="249" y="78"/>
                  </a:lnTo>
                  <a:lnTo>
                    <a:pt x="255" y="77"/>
                  </a:lnTo>
                  <a:lnTo>
                    <a:pt x="257" y="76"/>
                  </a:lnTo>
                  <a:lnTo>
                    <a:pt x="258" y="75"/>
                  </a:lnTo>
                  <a:lnTo>
                    <a:pt x="258" y="75"/>
                  </a:lnTo>
                  <a:lnTo>
                    <a:pt x="253" y="75"/>
                  </a:lnTo>
                  <a:lnTo>
                    <a:pt x="246" y="75"/>
                  </a:lnTo>
                  <a:lnTo>
                    <a:pt x="246" y="75"/>
                  </a:lnTo>
                  <a:lnTo>
                    <a:pt x="242" y="81"/>
                  </a:lnTo>
                  <a:lnTo>
                    <a:pt x="239" y="82"/>
                  </a:lnTo>
                  <a:lnTo>
                    <a:pt x="235" y="83"/>
                  </a:lnTo>
                  <a:lnTo>
                    <a:pt x="235" y="83"/>
                  </a:lnTo>
                  <a:lnTo>
                    <a:pt x="235" y="84"/>
                  </a:lnTo>
                  <a:lnTo>
                    <a:pt x="235" y="85"/>
                  </a:lnTo>
                  <a:lnTo>
                    <a:pt x="234" y="88"/>
                  </a:lnTo>
                  <a:lnTo>
                    <a:pt x="234" y="88"/>
                  </a:lnTo>
                  <a:lnTo>
                    <a:pt x="236" y="88"/>
                  </a:lnTo>
                  <a:lnTo>
                    <a:pt x="238" y="89"/>
                  </a:lnTo>
                  <a:lnTo>
                    <a:pt x="238" y="89"/>
                  </a:lnTo>
                  <a:lnTo>
                    <a:pt x="234" y="90"/>
                  </a:lnTo>
                  <a:lnTo>
                    <a:pt x="234" y="90"/>
                  </a:lnTo>
                  <a:lnTo>
                    <a:pt x="235" y="90"/>
                  </a:lnTo>
                  <a:lnTo>
                    <a:pt x="236" y="90"/>
                  </a:lnTo>
                  <a:lnTo>
                    <a:pt x="236" y="90"/>
                  </a:lnTo>
                  <a:lnTo>
                    <a:pt x="236" y="90"/>
                  </a:lnTo>
                  <a:lnTo>
                    <a:pt x="234" y="91"/>
                  </a:lnTo>
                  <a:lnTo>
                    <a:pt x="232" y="92"/>
                  </a:lnTo>
                  <a:lnTo>
                    <a:pt x="230" y="93"/>
                  </a:lnTo>
                  <a:lnTo>
                    <a:pt x="226" y="94"/>
                  </a:lnTo>
                  <a:lnTo>
                    <a:pt x="226" y="94"/>
                  </a:lnTo>
                  <a:lnTo>
                    <a:pt x="227" y="93"/>
                  </a:lnTo>
                  <a:lnTo>
                    <a:pt x="228" y="93"/>
                  </a:lnTo>
                  <a:lnTo>
                    <a:pt x="228" y="92"/>
                  </a:lnTo>
                  <a:lnTo>
                    <a:pt x="228" y="91"/>
                  </a:lnTo>
                  <a:lnTo>
                    <a:pt x="225" y="91"/>
                  </a:lnTo>
                  <a:lnTo>
                    <a:pt x="225" y="91"/>
                  </a:lnTo>
                  <a:lnTo>
                    <a:pt x="218" y="92"/>
                  </a:lnTo>
                  <a:lnTo>
                    <a:pt x="215" y="92"/>
                  </a:lnTo>
                  <a:lnTo>
                    <a:pt x="211" y="92"/>
                  </a:lnTo>
                  <a:lnTo>
                    <a:pt x="211" y="92"/>
                  </a:lnTo>
                  <a:lnTo>
                    <a:pt x="210" y="92"/>
                  </a:lnTo>
                  <a:lnTo>
                    <a:pt x="208" y="91"/>
                  </a:lnTo>
                  <a:lnTo>
                    <a:pt x="208" y="91"/>
                  </a:lnTo>
                  <a:lnTo>
                    <a:pt x="209" y="91"/>
                  </a:lnTo>
                  <a:lnTo>
                    <a:pt x="209" y="90"/>
                  </a:lnTo>
                  <a:lnTo>
                    <a:pt x="209" y="90"/>
                  </a:lnTo>
                  <a:lnTo>
                    <a:pt x="203" y="90"/>
                  </a:lnTo>
                  <a:lnTo>
                    <a:pt x="203" y="90"/>
                  </a:lnTo>
                  <a:lnTo>
                    <a:pt x="202" y="91"/>
                  </a:lnTo>
                  <a:lnTo>
                    <a:pt x="200" y="91"/>
                  </a:lnTo>
                  <a:lnTo>
                    <a:pt x="200" y="91"/>
                  </a:lnTo>
                  <a:lnTo>
                    <a:pt x="200" y="93"/>
                  </a:lnTo>
                  <a:lnTo>
                    <a:pt x="200" y="96"/>
                  </a:lnTo>
                  <a:lnTo>
                    <a:pt x="200" y="96"/>
                  </a:lnTo>
                  <a:lnTo>
                    <a:pt x="198" y="96"/>
                  </a:lnTo>
                  <a:lnTo>
                    <a:pt x="197" y="97"/>
                  </a:lnTo>
                  <a:lnTo>
                    <a:pt x="197" y="97"/>
                  </a:lnTo>
                  <a:lnTo>
                    <a:pt x="196" y="96"/>
                  </a:lnTo>
                  <a:lnTo>
                    <a:pt x="196" y="96"/>
                  </a:lnTo>
                  <a:lnTo>
                    <a:pt x="196" y="96"/>
                  </a:lnTo>
                  <a:lnTo>
                    <a:pt x="197" y="96"/>
                  </a:lnTo>
                  <a:lnTo>
                    <a:pt x="198" y="96"/>
                  </a:lnTo>
                  <a:lnTo>
                    <a:pt x="198" y="94"/>
                  </a:lnTo>
                  <a:lnTo>
                    <a:pt x="198" y="94"/>
                  </a:lnTo>
                  <a:lnTo>
                    <a:pt x="196" y="93"/>
                  </a:lnTo>
                  <a:lnTo>
                    <a:pt x="195" y="93"/>
                  </a:lnTo>
                  <a:lnTo>
                    <a:pt x="190" y="93"/>
                  </a:lnTo>
                  <a:lnTo>
                    <a:pt x="186" y="93"/>
                  </a:lnTo>
                  <a:lnTo>
                    <a:pt x="185" y="93"/>
                  </a:lnTo>
                  <a:lnTo>
                    <a:pt x="183" y="92"/>
                  </a:lnTo>
                  <a:lnTo>
                    <a:pt x="183" y="92"/>
                  </a:lnTo>
                  <a:lnTo>
                    <a:pt x="186" y="92"/>
                  </a:lnTo>
                  <a:lnTo>
                    <a:pt x="188" y="91"/>
                  </a:lnTo>
                  <a:lnTo>
                    <a:pt x="188" y="91"/>
                  </a:lnTo>
                  <a:lnTo>
                    <a:pt x="182" y="90"/>
                  </a:lnTo>
                  <a:lnTo>
                    <a:pt x="178" y="89"/>
                  </a:lnTo>
                  <a:lnTo>
                    <a:pt x="173" y="88"/>
                  </a:lnTo>
                  <a:lnTo>
                    <a:pt x="168" y="88"/>
                  </a:lnTo>
                  <a:lnTo>
                    <a:pt x="168" y="88"/>
                  </a:lnTo>
                  <a:lnTo>
                    <a:pt x="167" y="89"/>
                  </a:lnTo>
                  <a:lnTo>
                    <a:pt x="167" y="89"/>
                  </a:lnTo>
                  <a:lnTo>
                    <a:pt x="167" y="88"/>
                  </a:lnTo>
                  <a:lnTo>
                    <a:pt x="167" y="86"/>
                  </a:lnTo>
                  <a:lnTo>
                    <a:pt x="166" y="86"/>
                  </a:lnTo>
                  <a:lnTo>
                    <a:pt x="166" y="86"/>
                  </a:lnTo>
                  <a:lnTo>
                    <a:pt x="165" y="88"/>
                  </a:lnTo>
                  <a:lnTo>
                    <a:pt x="163" y="88"/>
                  </a:lnTo>
                  <a:lnTo>
                    <a:pt x="163" y="88"/>
                  </a:lnTo>
                  <a:lnTo>
                    <a:pt x="164" y="86"/>
                  </a:lnTo>
                  <a:lnTo>
                    <a:pt x="164" y="85"/>
                  </a:lnTo>
                  <a:lnTo>
                    <a:pt x="164" y="85"/>
                  </a:lnTo>
                  <a:lnTo>
                    <a:pt x="158" y="86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1" y="88"/>
                  </a:lnTo>
                  <a:lnTo>
                    <a:pt x="147" y="88"/>
                  </a:lnTo>
                  <a:lnTo>
                    <a:pt x="142" y="88"/>
                  </a:lnTo>
                  <a:lnTo>
                    <a:pt x="139" y="90"/>
                  </a:lnTo>
                  <a:lnTo>
                    <a:pt x="139" y="90"/>
                  </a:lnTo>
                  <a:lnTo>
                    <a:pt x="135" y="89"/>
                  </a:lnTo>
                  <a:lnTo>
                    <a:pt x="134" y="89"/>
                  </a:lnTo>
                  <a:lnTo>
                    <a:pt x="134" y="88"/>
                  </a:lnTo>
                  <a:lnTo>
                    <a:pt x="134" y="88"/>
                  </a:lnTo>
                  <a:lnTo>
                    <a:pt x="127" y="86"/>
                  </a:lnTo>
                  <a:lnTo>
                    <a:pt x="127" y="86"/>
                  </a:lnTo>
                  <a:lnTo>
                    <a:pt x="142" y="74"/>
                  </a:lnTo>
                  <a:lnTo>
                    <a:pt x="158" y="62"/>
                  </a:lnTo>
                  <a:lnTo>
                    <a:pt x="158" y="62"/>
                  </a:lnTo>
                  <a:lnTo>
                    <a:pt x="163" y="63"/>
                  </a:lnTo>
                  <a:lnTo>
                    <a:pt x="171" y="63"/>
                  </a:lnTo>
                  <a:lnTo>
                    <a:pt x="179" y="62"/>
                  </a:lnTo>
                  <a:lnTo>
                    <a:pt x="189" y="59"/>
                  </a:lnTo>
                  <a:lnTo>
                    <a:pt x="189" y="59"/>
                  </a:lnTo>
                  <a:lnTo>
                    <a:pt x="201" y="53"/>
                  </a:lnTo>
                  <a:lnTo>
                    <a:pt x="209" y="47"/>
                  </a:lnTo>
                  <a:lnTo>
                    <a:pt x="213" y="41"/>
                  </a:lnTo>
                  <a:lnTo>
                    <a:pt x="215" y="38"/>
                  </a:lnTo>
                  <a:lnTo>
                    <a:pt x="215" y="36"/>
                  </a:lnTo>
                  <a:lnTo>
                    <a:pt x="215" y="36"/>
                  </a:lnTo>
                  <a:lnTo>
                    <a:pt x="215" y="36"/>
                  </a:lnTo>
                  <a:lnTo>
                    <a:pt x="215" y="36"/>
                  </a:lnTo>
                  <a:lnTo>
                    <a:pt x="233" y="30"/>
                  </a:lnTo>
                  <a:lnTo>
                    <a:pt x="253" y="27"/>
                  </a:lnTo>
                  <a:lnTo>
                    <a:pt x="272" y="24"/>
                  </a:lnTo>
                  <a:lnTo>
                    <a:pt x="292" y="23"/>
                  </a:lnTo>
                  <a:lnTo>
                    <a:pt x="292" y="23"/>
                  </a:lnTo>
                  <a:lnTo>
                    <a:pt x="308" y="24"/>
                  </a:lnTo>
                  <a:lnTo>
                    <a:pt x="323" y="25"/>
                  </a:lnTo>
                  <a:lnTo>
                    <a:pt x="338" y="28"/>
                  </a:lnTo>
                  <a:lnTo>
                    <a:pt x="353" y="31"/>
                  </a:lnTo>
                  <a:lnTo>
                    <a:pt x="368" y="35"/>
                  </a:lnTo>
                  <a:lnTo>
                    <a:pt x="382" y="39"/>
                  </a:lnTo>
                  <a:lnTo>
                    <a:pt x="395" y="45"/>
                  </a:lnTo>
                  <a:lnTo>
                    <a:pt x="408" y="52"/>
                  </a:lnTo>
                  <a:lnTo>
                    <a:pt x="408" y="52"/>
                  </a:lnTo>
                  <a:lnTo>
                    <a:pt x="403" y="52"/>
                  </a:lnTo>
                  <a:lnTo>
                    <a:pt x="403" y="52"/>
                  </a:lnTo>
                  <a:lnTo>
                    <a:pt x="405" y="51"/>
                  </a:lnTo>
                  <a:lnTo>
                    <a:pt x="394" y="51"/>
                  </a:lnTo>
                  <a:lnTo>
                    <a:pt x="394" y="51"/>
                  </a:lnTo>
                  <a:lnTo>
                    <a:pt x="390" y="51"/>
                  </a:lnTo>
                  <a:lnTo>
                    <a:pt x="387" y="51"/>
                  </a:lnTo>
                  <a:lnTo>
                    <a:pt x="382" y="52"/>
                  </a:lnTo>
                  <a:lnTo>
                    <a:pt x="382" y="52"/>
                  </a:lnTo>
                  <a:lnTo>
                    <a:pt x="380" y="52"/>
                  </a:lnTo>
                  <a:lnTo>
                    <a:pt x="379" y="52"/>
                  </a:lnTo>
                  <a:lnTo>
                    <a:pt x="378" y="52"/>
                  </a:lnTo>
                  <a:lnTo>
                    <a:pt x="377" y="51"/>
                  </a:lnTo>
                  <a:lnTo>
                    <a:pt x="377" y="51"/>
                  </a:lnTo>
                  <a:lnTo>
                    <a:pt x="373" y="51"/>
                  </a:lnTo>
                  <a:lnTo>
                    <a:pt x="372" y="52"/>
                  </a:lnTo>
                  <a:lnTo>
                    <a:pt x="371" y="52"/>
                  </a:lnTo>
                  <a:lnTo>
                    <a:pt x="370" y="52"/>
                  </a:lnTo>
                  <a:lnTo>
                    <a:pt x="370" y="52"/>
                  </a:lnTo>
                  <a:lnTo>
                    <a:pt x="370" y="53"/>
                  </a:lnTo>
                  <a:lnTo>
                    <a:pt x="371" y="53"/>
                  </a:lnTo>
                  <a:lnTo>
                    <a:pt x="371" y="53"/>
                  </a:lnTo>
                  <a:lnTo>
                    <a:pt x="371" y="54"/>
                  </a:lnTo>
                  <a:lnTo>
                    <a:pt x="371" y="54"/>
                  </a:lnTo>
                  <a:lnTo>
                    <a:pt x="369" y="53"/>
                  </a:lnTo>
                  <a:lnTo>
                    <a:pt x="364" y="52"/>
                  </a:lnTo>
                  <a:lnTo>
                    <a:pt x="364" y="52"/>
                  </a:lnTo>
                  <a:lnTo>
                    <a:pt x="359" y="53"/>
                  </a:lnTo>
                  <a:lnTo>
                    <a:pt x="350" y="53"/>
                  </a:lnTo>
                  <a:lnTo>
                    <a:pt x="333" y="52"/>
                  </a:lnTo>
                  <a:lnTo>
                    <a:pt x="333" y="52"/>
                  </a:lnTo>
                  <a:lnTo>
                    <a:pt x="332" y="52"/>
                  </a:lnTo>
                  <a:lnTo>
                    <a:pt x="330" y="52"/>
                  </a:lnTo>
                  <a:lnTo>
                    <a:pt x="330" y="52"/>
                  </a:lnTo>
                  <a:lnTo>
                    <a:pt x="330" y="51"/>
                  </a:lnTo>
                  <a:lnTo>
                    <a:pt x="330" y="51"/>
                  </a:lnTo>
                  <a:lnTo>
                    <a:pt x="318" y="51"/>
                  </a:lnTo>
                  <a:lnTo>
                    <a:pt x="307" y="52"/>
                  </a:lnTo>
                  <a:lnTo>
                    <a:pt x="281" y="54"/>
                  </a:lnTo>
                  <a:lnTo>
                    <a:pt x="281" y="54"/>
                  </a:lnTo>
                  <a:lnTo>
                    <a:pt x="281" y="54"/>
                  </a:lnTo>
                  <a:lnTo>
                    <a:pt x="283" y="54"/>
                  </a:lnTo>
                  <a:lnTo>
                    <a:pt x="283" y="55"/>
                  </a:lnTo>
                  <a:lnTo>
                    <a:pt x="283" y="55"/>
                  </a:lnTo>
                  <a:lnTo>
                    <a:pt x="283" y="56"/>
                  </a:lnTo>
                  <a:lnTo>
                    <a:pt x="283" y="56"/>
                  </a:lnTo>
                  <a:lnTo>
                    <a:pt x="286" y="56"/>
                  </a:lnTo>
                  <a:lnTo>
                    <a:pt x="287" y="56"/>
                  </a:lnTo>
                  <a:lnTo>
                    <a:pt x="287" y="58"/>
                  </a:lnTo>
                  <a:lnTo>
                    <a:pt x="287" y="58"/>
                  </a:lnTo>
                  <a:lnTo>
                    <a:pt x="285" y="59"/>
                  </a:lnTo>
                  <a:lnTo>
                    <a:pt x="285" y="59"/>
                  </a:lnTo>
                  <a:lnTo>
                    <a:pt x="285" y="58"/>
                  </a:lnTo>
                  <a:lnTo>
                    <a:pt x="285" y="56"/>
                  </a:lnTo>
                  <a:lnTo>
                    <a:pt x="281" y="58"/>
                  </a:lnTo>
                  <a:lnTo>
                    <a:pt x="281" y="58"/>
                  </a:lnTo>
                  <a:lnTo>
                    <a:pt x="278" y="55"/>
                  </a:lnTo>
                  <a:lnTo>
                    <a:pt x="274" y="55"/>
                  </a:lnTo>
                  <a:lnTo>
                    <a:pt x="270" y="56"/>
                  </a:lnTo>
                  <a:lnTo>
                    <a:pt x="266" y="59"/>
                  </a:lnTo>
                  <a:lnTo>
                    <a:pt x="266" y="59"/>
                  </a:lnTo>
                  <a:lnTo>
                    <a:pt x="266" y="59"/>
                  </a:lnTo>
                  <a:lnTo>
                    <a:pt x="268" y="60"/>
                  </a:lnTo>
                  <a:lnTo>
                    <a:pt x="270" y="60"/>
                  </a:lnTo>
                  <a:lnTo>
                    <a:pt x="271" y="60"/>
                  </a:lnTo>
                  <a:lnTo>
                    <a:pt x="268" y="61"/>
                  </a:lnTo>
                  <a:lnTo>
                    <a:pt x="268" y="61"/>
                  </a:lnTo>
                  <a:lnTo>
                    <a:pt x="269" y="62"/>
                  </a:lnTo>
                  <a:lnTo>
                    <a:pt x="271" y="63"/>
                  </a:lnTo>
                  <a:lnTo>
                    <a:pt x="277" y="62"/>
                  </a:lnTo>
                  <a:lnTo>
                    <a:pt x="283" y="61"/>
                  </a:lnTo>
                  <a:lnTo>
                    <a:pt x="285" y="61"/>
                  </a:lnTo>
                  <a:lnTo>
                    <a:pt x="287" y="61"/>
                  </a:lnTo>
                  <a:lnTo>
                    <a:pt x="287" y="61"/>
                  </a:lnTo>
                  <a:lnTo>
                    <a:pt x="289" y="61"/>
                  </a:lnTo>
                  <a:lnTo>
                    <a:pt x="291" y="62"/>
                  </a:lnTo>
                  <a:lnTo>
                    <a:pt x="291" y="62"/>
                  </a:lnTo>
                  <a:lnTo>
                    <a:pt x="287" y="62"/>
                  </a:lnTo>
                  <a:lnTo>
                    <a:pt x="285" y="62"/>
                  </a:lnTo>
                  <a:lnTo>
                    <a:pt x="280" y="66"/>
                  </a:lnTo>
                  <a:lnTo>
                    <a:pt x="280" y="66"/>
                  </a:lnTo>
                  <a:lnTo>
                    <a:pt x="280" y="65"/>
                  </a:lnTo>
                  <a:lnTo>
                    <a:pt x="279" y="65"/>
                  </a:lnTo>
                  <a:lnTo>
                    <a:pt x="276" y="65"/>
                  </a:lnTo>
                  <a:lnTo>
                    <a:pt x="276" y="65"/>
                  </a:lnTo>
                  <a:lnTo>
                    <a:pt x="276" y="65"/>
                  </a:lnTo>
                  <a:lnTo>
                    <a:pt x="274" y="65"/>
                  </a:lnTo>
                  <a:lnTo>
                    <a:pt x="276" y="66"/>
                  </a:lnTo>
                  <a:lnTo>
                    <a:pt x="276" y="66"/>
                  </a:lnTo>
                  <a:lnTo>
                    <a:pt x="276" y="66"/>
                  </a:lnTo>
                  <a:lnTo>
                    <a:pt x="268" y="67"/>
                  </a:lnTo>
                  <a:lnTo>
                    <a:pt x="268" y="67"/>
                  </a:lnTo>
                  <a:lnTo>
                    <a:pt x="268" y="67"/>
                  </a:lnTo>
                  <a:lnTo>
                    <a:pt x="268" y="67"/>
                  </a:lnTo>
                  <a:lnTo>
                    <a:pt x="274" y="68"/>
                  </a:lnTo>
                  <a:lnTo>
                    <a:pt x="281" y="68"/>
                  </a:lnTo>
                  <a:lnTo>
                    <a:pt x="281" y="68"/>
                  </a:lnTo>
                  <a:lnTo>
                    <a:pt x="283" y="68"/>
                  </a:lnTo>
                  <a:lnTo>
                    <a:pt x="283" y="68"/>
                  </a:lnTo>
                  <a:lnTo>
                    <a:pt x="283" y="68"/>
                  </a:lnTo>
                  <a:lnTo>
                    <a:pt x="283" y="68"/>
                  </a:lnTo>
                  <a:lnTo>
                    <a:pt x="294" y="68"/>
                  </a:lnTo>
                  <a:lnTo>
                    <a:pt x="294" y="68"/>
                  </a:lnTo>
                  <a:lnTo>
                    <a:pt x="294" y="67"/>
                  </a:lnTo>
                  <a:lnTo>
                    <a:pt x="293" y="67"/>
                  </a:lnTo>
                  <a:lnTo>
                    <a:pt x="293" y="66"/>
                  </a:lnTo>
                  <a:lnTo>
                    <a:pt x="293" y="66"/>
                  </a:lnTo>
                  <a:lnTo>
                    <a:pt x="293" y="66"/>
                  </a:lnTo>
                  <a:lnTo>
                    <a:pt x="302" y="63"/>
                  </a:lnTo>
                  <a:lnTo>
                    <a:pt x="306" y="62"/>
                  </a:lnTo>
                  <a:lnTo>
                    <a:pt x="306" y="61"/>
                  </a:lnTo>
                  <a:lnTo>
                    <a:pt x="304" y="61"/>
                  </a:lnTo>
                  <a:lnTo>
                    <a:pt x="304" y="61"/>
                  </a:lnTo>
                  <a:lnTo>
                    <a:pt x="311" y="60"/>
                  </a:lnTo>
                  <a:lnTo>
                    <a:pt x="317" y="58"/>
                  </a:lnTo>
                  <a:lnTo>
                    <a:pt x="324" y="56"/>
                  </a:lnTo>
                  <a:lnTo>
                    <a:pt x="332" y="55"/>
                  </a:lnTo>
                  <a:lnTo>
                    <a:pt x="332" y="55"/>
                  </a:lnTo>
                  <a:lnTo>
                    <a:pt x="332" y="55"/>
                  </a:lnTo>
                  <a:lnTo>
                    <a:pt x="331" y="55"/>
                  </a:lnTo>
                  <a:lnTo>
                    <a:pt x="330" y="55"/>
                  </a:lnTo>
                  <a:lnTo>
                    <a:pt x="330" y="55"/>
                  </a:lnTo>
                  <a:lnTo>
                    <a:pt x="330" y="55"/>
                  </a:lnTo>
                  <a:lnTo>
                    <a:pt x="334" y="54"/>
                  </a:lnTo>
                  <a:lnTo>
                    <a:pt x="339" y="54"/>
                  </a:lnTo>
                  <a:lnTo>
                    <a:pt x="339" y="54"/>
                  </a:lnTo>
                  <a:lnTo>
                    <a:pt x="340" y="54"/>
                  </a:lnTo>
                  <a:lnTo>
                    <a:pt x="341" y="53"/>
                  </a:lnTo>
                  <a:lnTo>
                    <a:pt x="341" y="53"/>
                  </a:lnTo>
                  <a:lnTo>
                    <a:pt x="340" y="55"/>
                  </a:lnTo>
                  <a:lnTo>
                    <a:pt x="339" y="55"/>
                  </a:lnTo>
                  <a:lnTo>
                    <a:pt x="334" y="56"/>
                  </a:lnTo>
                  <a:lnTo>
                    <a:pt x="330" y="56"/>
                  </a:lnTo>
                  <a:lnTo>
                    <a:pt x="325" y="58"/>
                  </a:lnTo>
                  <a:lnTo>
                    <a:pt x="325" y="58"/>
                  </a:lnTo>
                  <a:lnTo>
                    <a:pt x="326" y="59"/>
                  </a:lnTo>
                  <a:lnTo>
                    <a:pt x="327" y="59"/>
                  </a:lnTo>
                  <a:lnTo>
                    <a:pt x="330" y="59"/>
                  </a:lnTo>
                  <a:lnTo>
                    <a:pt x="330" y="59"/>
                  </a:lnTo>
                  <a:lnTo>
                    <a:pt x="325" y="60"/>
                  </a:lnTo>
                  <a:lnTo>
                    <a:pt x="319" y="61"/>
                  </a:lnTo>
                  <a:lnTo>
                    <a:pt x="309" y="63"/>
                  </a:lnTo>
                  <a:lnTo>
                    <a:pt x="309" y="63"/>
                  </a:lnTo>
                  <a:lnTo>
                    <a:pt x="312" y="65"/>
                  </a:lnTo>
                  <a:lnTo>
                    <a:pt x="315" y="66"/>
                  </a:lnTo>
                  <a:lnTo>
                    <a:pt x="318" y="66"/>
                  </a:lnTo>
                  <a:lnTo>
                    <a:pt x="318" y="66"/>
                  </a:lnTo>
                  <a:lnTo>
                    <a:pt x="319" y="66"/>
                  </a:lnTo>
                  <a:lnTo>
                    <a:pt x="318" y="66"/>
                  </a:lnTo>
                  <a:lnTo>
                    <a:pt x="318" y="66"/>
                  </a:lnTo>
                  <a:lnTo>
                    <a:pt x="317" y="67"/>
                  </a:lnTo>
                  <a:lnTo>
                    <a:pt x="315" y="67"/>
                  </a:lnTo>
                  <a:lnTo>
                    <a:pt x="312" y="67"/>
                  </a:lnTo>
                  <a:lnTo>
                    <a:pt x="311" y="67"/>
                  </a:lnTo>
                  <a:lnTo>
                    <a:pt x="311" y="67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8"/>
                  </a:lnTo>
                  <a:lnTo>
                    <a:pt x="311" y="68"/>
                  </a:lnTo>
                  <a:lnTo>
                    <a:pt x="311" y="68"/>
                  </a:lnTo>
                  <a:lnTo>
                    <a:pt x="314" y="68"/>
                  </a:lnTo>
                  <a:lnTo>
                    <a:pt x="315" y="69"/>
                  </a:lnTo>
                  <a:lnTo>
                    <a:pt x="321" y="69"/>
                  </a:lnTo>
                  <a:lnTo>
                    <a:pt x="326" y="68"/>
                  </a:lnTo>
                  <a:lnTo>
                    <a:pt x="332" y="69"/>
                  </a:lnTo>
                  <a:lnTo>
                    <a:pt x="332" y="69"/>
                  </a:lnTo>
                  <a:lnTo>
                    <a:pt x="332" y="71"/>
                  </a:lnTo>
                  <a:lnTo>
                    <a:pt x="333" y="73"/>
                  </a:lnTo>
                  <a:lnTo>
                    <a:pt x="334" y="75"/>
                  </a:lnTo>
                  <a:lnTo>
                    <a:pt x="334" y="77"/>
                  </a:lnTo>
                  <a:lnTo>
                    <a:pt x="334" y="77"/>
                  </a:lnTo>
                  <a:lnTo>
                    <a:pt x="333" y="80"/>
                  </a:lnTo>
                  <a:lnTo>
                    <a:pt x="330" y="82"/>
                  </a:lnTo>
                  <a:lnTo>
                    <a:pt x="330" y="82"/>
                  </a:lnTo>
                  <a:lnTo>
                    <a:pt x="333" y="81"/>
                  </a:lnTo>
                  <a:lnTo>
                    <a:pt x="335" y="81"/>
                  </a:lnTo>
                  <a:lnTo>
                    <a:pt x="335" y="81"/>
                  </a:lnTo>
                  <a:lnTo>
                    <a:pt x="335" y="81"/>
                  </a:lnTo>
                  <a:lnTo>
                    <a:pt x="338" y="83"/>
                  </a:lnTo>
                  <a:lnTo>
                    <a:pt x="339" y="85"/>
                  </a:lnTo>
                  <a:lnTo>
                    <a:pt x="339" y="85"/>
                  </a:lnTo>
                  <a:lnTo>
                    <a:pt x="339" y="85"/>
                  </a:lnTo>
                  <a:lnTo>
                    <a:pt x="338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5" y="86"/>
                  </a:lnTo>
                  <a:lnTo>
                    <a:pt x="337" y="86"/>
                  </a:lnTo>
                  <a:lnTo>
                    <a:pt x="338" y="89"/>
                  </a:lnTo>
                  <a:lnTo>
                    <a:pt x="338" y="89"/>
                  </a:lnTo>
                  <a:lnTo>
                    <a:pt x="332" y="91"/>
                  </a:lnTo>
                  <a:lnTo>
                    <a:pt x="330" y="92"/>
                  </a:lnTo>
                  <a:lnTo>
                    <a:pt x="326" y="94"/>
                  </a:lnTo>
                  <a:lnTo>
                    <a:pt x="326" y="94"/>
                  </a:lnTo>
                  <a:lnTo>
                    <a:pt x="327" y="97"/>
                  </a:lnTo>
                  <a:lnTo>
                    <a:pt x="325" y="98"/>
                  </a:lnTo>
                  <a:lnTo>
                    <a:pt x="325" y="98"/>
                  </a:lnTo>
                  <a:lnTo>
                    <a:pt x="329" y="108"/>
                  </a:lnTo>
                  <a:lnTo>
                    <a:pt x="331" y="116"/>
                  </a:lnTo>
                  <a:lnTo>
                    <a:pt x="331" y="116"/>
                  </a:lnTo>
                  <a:lnTo>
                    <a:pt x="334" y="115"/>
                  </a:lnTo>
                  <a:lnTo>
                    <a:pt x="337" y="116"/>
                  </a:lnTo>
                  <a:lnTo>
                    <a:pt x="340" y="119"/>
                  </a:lnTo>
                  <a:lnTo>
                    <a:pt x="340" y="119"/>
                  </a:lnTo>
                  <a:lnTo>
                    <a:pt x="342" y="118"/>
                  </a:lnTo>
                  <a:lnTo>
                    <a:pt x="345" y="115"/>
                  </a:lnTo>
                  <a:lnTo>
                    <a:pt x="347" y="113"/>
                  </a:lnTo>
                  <a:lnTo>
                    <a:pt x="348" y="109"/>
                  </a:lnTo>
                  <a:lnTo>
                    <a:pt x="348" y="109"/>
                  </a:lnTo>
                  <a:lnTo>
                    <a:pt x="350" y="108"/>
                  </a:lnTo>
                  <a:lnTo>
                    <a:pt x="353" y="106"/>
                  </a:lnTo>
                  <a:lnTo>
                    <a:pt x="356" y="101"/>
                  </a:lnTo>
                  <a:lnTo>
                    <a:pt x="356" y="101"/>
                  </a:lnTo>
                  <a:lnTo>
                    <a:pt x="360" y="100"/>
                  </a:lnTo>
                  <a:lnTo>
                    <a:pt x="362" y="99"/>
                  </a:lnTo>
                  <a:lnTo>
                    <a:pt x="363" y="98"/>
                  </a:lnTo>
                  <a:lnTo>
                    <a:pt x="363" y="98"/>
                  </a:lnTo>
                  <a:lnTo>
                    <a:pt x="363" y="99"/>
                  </a:lnTo>
                  <a:lnTo>
                    <a:pt x="363" y="100"/>
                  </a:lnTo>
                  <a:lnTo>
                    <a:pt x="363" y="100"/>
                  </a:lnTo>
                  <a:lnTo>
                    <a:pt x="368" y="99"/>
                  </a:lnTo>
                  <a:lnTo>
                    <a:pt x="371" y="97"/>
                  </a:lnTo>
                  <a:lnTo>
                    <a:pt x="376" y="94"/>
                  </a:lnTo>
                  <a:lnTo>
                    <a:pt x="379" y="92"/>
                  </a:lnTo>
                  <a:lnTo>
                    <a:pt x="379" y="92"/>
                  </a:lnTo>
                  <a:lnTo>
                    <a:pt x="391" y="90"/>
                  </a:lnTo>
                  <a:lnTo>
                    <a:pt x="398" y="89"/>
                  </a:lnTo>
                  <a:lnTo>
                    <a:pt x="403" y="86"/>
                  </a:lnTo>
                  <a:lnTo>
                    <a:pt x="403" y="86"/>
                  </a:lnTo>
                  <a:lnTo>
                    <a:pt x="402" y="85"/>
                  </a:lnTo>
                  <a:lnTo>
                    <a:pt x="401" y="85"/>
                  </a:lnTo>
                  <a:lnTo>
                    <a:pt x="397" y="85"/>
                  </a:lnTo>
                  <a:lnTo>
                    <a:pt x="397" y="85"/>
                  </a:lnTo>
                  <a:lnTo>
                    <a:pt x="394" y="86"/>
                  </a:lnTo>
                  <a:lnTo>
                    <a:pt x="393" y="86"/>
                  </a:lnTo>
                  <a:lnTo>
                    <a:pt x="393" y="85"/>
                  </a:lnTo>
                  <a:lnTo>
                    <a:pt x="397" y="85"/>
                  </a:lnTo>
                  <a:lnTo>
                    <a:pt x="397" y="85"/>
                  </a:lnTo>
                  <a:lnTo>
                    <a:pt x="398" y="84"/>
                  </a:lnTo>
                  <a:lnTo>
                    <a:pt x="398" y="83"/>
                  </a:lnTo>
                  <a:lnTo>
                    <a:pt x="398" y="83"/>
                  </a:lnTo>
                  <a:lnTo>
                    <a:pt x="394" y="84"/>
                  </a:lnTo>
                  <a:lnTo>
                    <a:pt x="391" y="85"/>
                  </a:lnTo>
                  <a:lnTo>
                    <a:pt x="391" y="85"/>
                  </a:lnTo>
                  <a:lnTo>
                    <a:pt x="392" y="83"/>
                  </a:lnTo>
                  <a:lnTo>
                    <a:pt x="394" y="83"/>
                  </a:lnTo>
                  <a:lnTo>
                    <a:pt x="397" y="83"/>
                  </a:lnTo>
                  <a:lnTo>
                    <a:pt x="398" y="82"/>
                  </a:lnTo>
                  <a:lnTo>
                    <a:pt x="398" y="82"/>
                  </a:lnTo>
                  <a:lnTo>
                    <a:pt x="402" y="84"/>
                  </a:lnTo>
                  <a:lnTo>
                    <a:pt x="407" y="85"/>
                  </a:lnTo>
                  <a:lnTo>
                    <a:pt x="407" y="85"/>
                  </a:lnTo>
                  <a:lnTo>
                    <a:pt x="406" y="83"/>
                  </a:lnTo>
                  <a:lnTo>
                    <a:pt x="406" y="82"/>
                  </a:lnTo>
                  <a:lnTo>
                    <a:pt x="406" y="80"/>
                  </a:lnTo>
                  <a:lnTo>
                    <a:pt x="408" y="78"/>
                  </a:lnTo>
                  <a:lnTo>
                    <a:pt x="408" y="78"/>
                  </a:lnTo>
                  <a:lnTo>
                    <a:pt x="407" y="77"/>
                  </a:lnTo>
                  <a:lnTo>
                    <a:pt x="406" y="77"/>
                  </a:lnTo>
                  <a:lnTo>
                    <a:pt x="406" y="77"/>
                  </a:lnTo>
                  <a:lnTo>
                    <a:pt x="410" y="76"/>
                  </a:lnTo>
                  <a:lnTo>
                    <a:pt x="416" y="74"/>
                  </a:lnTo>
                  <a:lnTo>
                    <a:pt x="416" y="74"/>
                  </a:lnTo>
                  <a:lnTo>
                    <a:pt x="414" y="71"/>
                  </a:lnTo>
                  <a:lnTo>
                    <a:pt x="414" y="70"/>
                  </a:lnTo>
                  <a:lnTo>
                    <a:pt x="416" y="70"/>
                  </a:lnTo>
                  <a:lnTo>
                    <a:pt x="416" y="70"/>
                  </a:lnTo>
                  <a:lnTo>
                    <a:pt x="415" y="69"/>
                  </a:lnTo>
                  <a:lnTo>
                    <a:pt x="414" y="68"/>
                  </a:lnTo>
                  <a:lnTo>
                    <a:pt x="411" y="68"/>
                  </a:lnTo>
                  <a:lnTo>
                    <a:pt x="411" y="68"/>
                  </a:lnTo>
                  <a:lnTo>
                    <a:pt x="411" y="67"/>
                  </a:lnTo>
                  <a:lnTo>
                    <a:pt x="413" y="67"/>
                  </a:lnTo>
                  <a:lnTo>
                    <a:pt x="415" y="67"/>
                  </a:lnTo>
                  <a:lnTo>
                    <a:pt x="418" y="68"/>
                  </a:lnTo>
                  <a:lnTo>
                    <a:pt x="418" y="68"/>
                  </a:lnTo>
                  <a:lnTo>
                    <a:pt x="420" y="67"/>
                  </a:lnTo>
                  <a:lnTo>
                    <a:pt x="420" y="66"/>
                  </a:lnTo>
                  <a:lnTo>
                    <a:pt x="418" y="65"/>
                  </a:lnTo>
                  <a:lnTo>
                    <a:pt x="416" y="66"/>
                  </a:lnTo>
                  <a:lnTo>
                    <a:pt x="416" y="66"/>
                  </a:lnTo>
                  <a:lnTo>
                    <a:pt x="415" y="65"/>
                  </a:lnTo>
                  <a:lnTo>
                    <a:pt x="414" y="65"/>
                  </a:lnTo>
                  <a:lnTo>
                    <a:pt x="414" y="65"/>
                  </a:lnTo>
                  <a:lnTo>
                    <a:pt x="416" y="61"/>
                  </a:lnTo>
                  <a:lnTo>
                    <a:pt x="417" y="61"/>
                  </a:lnTo>
                  <a:lnTo>
                    <a:pt x="418" y="62"/>
                  </a:lnTo>
                  <a:lnTo>
                    <a:pt x="418" y="62"/>
                  </a:lnTo>
                  <a:lnTo>
                    <a:pt x="421" y="59"/>
                  </a:lnTo>
                  <a:lnTo>
                    <a:pt x="421" y="59"/>
                  </a:lnTo>
                  <a:lnTo>
                    <a:pt x="443" y="74"/>
                  </a:lnTo>
                  <a:lnTo>
                    <a:pt x="462" y="90"/>
                  </a:lnTo>
                  <a:lnTo>
                    <a:pt x="479" y="108"/>
                  </a:lnTo>
                  <a:lnTo>
                    <a:pt x="496" y="128"/>
                  </a:lnTo>
                  <a:lnTo>
                    <a:pt x="496" y="128"/>
                  </a:lnTo>
                  <a:lnTo>
                    <a:pt x="496" y="129"/>
                  </a:lnTo>
                  <a:lnTo>
                    <a:pt x="497" y="129"/>
                  </a:lnTo>
                  <a:lnTo>
                    <a:pt x="497" y="129"/>
                  </a:lnTo>
                  <a:lnTo>
                    <a:pt x="497" y="129"/>
                  </a:lnTo>
                  <a:lnTo>
                    <a:pt x="497" y="129"/>
                  </a:lnTo>
                  <a:lnTo>
                    <a:pt x="494" y="131"/>
                  </a:lnTo>
                  <a:lnTo>
                    <a:pt x="490" y="131"/>
                  </a:lnTo>
                  <a:lnTo>
                    <a:pt x="490" y="131"/>
                  </a:lnTo>
                  <a:lnTo>
                    <a:pt x="490" y="133"/>
                  </a:lnTo>
                  <a:lnTo>
                    <a:pt x="490" y="134"/>
                  </a:lnTo>
                  <a:lnTo>
                    <a:pt x="490" y="134"/>
                  </a:lnTo>
                  <a:lnTo>
                    <a:pt x="486" y="134"/>
                  </a:lnTo>
                  <a:lnTo>
                    <a:pt x="485" y="133"/>
                  </a:lnTo>
                  <a:lnTo>
                    <a:pt x="485" y="133"/>
                  </a:lnTo>
                  <a:lnTo>
                    <a:pt x="484" y="135"/>
                  </a:lnTo>
                  <a:lnTo>
                    <a:pt x="484" y="136"/>
                  </a:lnTo>
                  <a:lnTo>
                    <a:pt x="483" y="137"/>
                  </a:lnTo>
                  <a:lnTo>
                    <a:pt x="483" y="137"/>
                  </a:lnTo>
                  <a:lnTo>
                    <a:pt x="482" y="136"/>
                  </a:lnTo>
                  <a:lnTo>
                    <a:pt x="482" y="136"/>
                  </a:lnTo>
                  <a:lnTo>
                    <a:pt x="482" y="136"/>
                  </a:lnTo>
                  <a:lnTo>
                    <a:pt x="481" y="134"/>
                  </a:lnTo>
                  <a:lnTo>
                    <a:pt x="478" y="133"/>
                  </a:lnTo>
                  <a:lnTo>
                    <a:pt x="478" y="133"/>
                  </a:lnTo>
                  <a:lnTo>
                    <a:pt x="479" y="131"/>
                  </a:lnTo>
                  <a:lnTo>
                    <a:pt x="479" y="131"/>
                  </a:lnTo>
                  <a:lnTo>
                    <a:pt x="481" y="131"/>
                  </a:lnTo>
                  <a:lnTo>
                    <a:pt x="481" y="130"/>
                  </a:lnTo>
                  <a:lnTo>
                    <a:pt x="481" y="130"/>
                  </a:lnTo>
                  <a:lnTo>
                    <a:pt x="479" y="129"/>
                  </a:lnTo>
                  <a:lnTo>
                    <a:pt x="479" y="127"/>
                  </a:lnTo>
                  <a:lnTo>
                    <a:pt x="479" y="127"/>
                  </a:lnTo>
                  <a:lnTo>
                    <a:pt x="477" y="128"/>
                  </a:lnTo>
                  <a:lnTo>
                    <a:pt x="474" y="129"/>
                  </a:lnTo>
                  <a:lnTo>
                    <a:pt x="474" y="129"/>
                  </a:lnTo>
                  <a:lnTo>
                    <a:pt x="474" y="133"/>
                  </a:lnTo>
                  <a:lnTo>
                    <a:pt x="475" y="135"/>
                  </a:lnTo>
                  <a:lnTo>
                    <a:pt x="475" y="138"/>
                  </a:lnTo>
                  <a:lnTo>
                    <a:pt x="474" y="141"/>
                  </a:lnTo>
                  <a:lnTo>
                    <a:pt x="474" y="141"/>
                  </a:lnTo>
                  <a:lnTo>
                    <a:pt x="471" y="139"/>
                  </a:lnTo>
                  <a:lnTo>
                    <a:pt x="468" y="141"/>
                  </a:lnTo>
                  <a:lnTo>
                    <a:pt x="466" y="142"/>
                  </a:lnTo>
                  <a:lnTo>
                    <a:pt x="464" y="142"/>
                  </a:lnTo>
                  <a:lnTo>
                    <a:pt x="464" y="142"/>
                  </a:lnTo>
                  <a:lnTo>
                    <a:pt x="463" y="145"/>
                  </a:lnTo>
                  <a:lnTo>
                    <a:pt x="461" y="147"/>
                  </a:lnTo>
                  <a:lnTo>
                    <a:pt x="459" y="149"/>
                  </a:lnTo>
                  <a:lnTo>
                    <a:pt x="455" y="149"/>
                  </a:lnTo>
                  <a:lnTo>
                    <a:pt x="455" y="152"/>
                  </a:lnTo>
                  <a:lnTo>
                    <a:pt x="455" y="152"/>
                  </a:lnTo>
                  <a:lnTo>
                    <a:pt x="451" y="154"/>
                  </a:lnTo>
                  <a:lnTo>
                    <a:pt x="447" y="154"/>
                  </a:lnTo>
                  <a:lnTo>
                    <a:pt x="445" y="153"/>
                  </a:lnTo>
                  <a:lnTo>
                    <a:pt x="445" y="153"/>
                  </a:lnTo>
                  <a:lnTo>
                    <a:pt x="446" y="156"/>
                  </a:lnTo>
                  <a:lnTo>
                    <a:pt x="446" y="157"/>
                  </a:lnTo>
                  <a:lnTo>
                    <a:pt x="437" y="157"/>
                  </a:lnTo>
                  <a:lnTo>
                    <a:pt x="437" y="157"/>
                  </a:lnTo>
                  <a:lnTo>
                    <a:pt x="439" y="160"/>
                  </a:lnTo>
                  <a:lnTo>
                    <a:pt x="443" y="162"/>
                  </a:lnTo>
                  <a:lnTo>
                    <a:pt x="445" y="164"/>
                  </a:lnTo>
                  <a:lnTo>
                    <a:pt x="447" y="166"/>
                  </a:lnTo>
                  <a:lnTo>
                    <a:pt x="447" y="166"/>
                  </a:lnTo>
                  <a:lnTo>
                    <a:pt x="446" y="168"/>
                  </a:lnTo>
                  <a:lnTo>
                    <a:pt x="446" y="172"/>
                  </a:lnTo>
                  <a:lnTo>
                    <a:pt x="445" y="175"/>
                  </a:lnTo>
                  <a:lnTo>
                    <a:pt x="445" y="176"/>
                  </a:lnTo>
                  <a:lnTo>
                    <a:pt x="444" y="176"/>
                  </a:lnTo>
                  <a:lnTo>
                    <a:pt x="444" y="176"/>
                  </a:lnTo>
                  <a:lnTo>
                    <a:pt x="432" y="175"/>
                  </a:lnTo>
                  <a:lnTo>
                    <a:pt x="426" y="175"/>
                  </a:lnTo>
                  <a:lnTo>
                    <a:pt x="423" y="177"/>
                  </a:lnTo>
                  <a:lnTo>
                    <a:pt x="423" y="177"/>
                  </a:lnTo>
                  <a:lnTo>
                    <a:pt x="423" y="181"/>
                  </a:lnTo>
                  <a:lnTo>
                    <a:pt x="423" y="186"/>
                  </a:lnTo>
                  <a:lnTo>
                    <a:pt x="422" y="189"/>
                  </a:lnTo>
                  <a:lnTo>
                    <a:pt x="421" y="192"/>
                  </a:lnTo>
                  <a:lnTo>
                    <a:pt x="421" y="192"/>
                  </a:lnTo>
                  <a:lnTo>
                    <a:pt x="422" y="194"/>
                  </a:lnTo>
                  <a:lnTo>
                    <a:pt x="422" y="196"/>
                  </a:lnTo>
                  <a:lnTo>
                    <a:pt x="422" y="199"/>
                  </a:lnTo>
                  <a:lnTo>
                    <a:pt x="422" y="199"/>
                  </a:lnTo>
                  <a:lnTo>
                    <a:pt x="428" y="198"/>
                  </a:lnTo>
                  <a:lnTo>
                    <a:pt x="430" y="199"/>
                  </a:lnTo>
                  <a:lnTo>
                    <a:pt x="431" y="202"/>
                  </a:lnTo>
                  <a:lnTo>
                    <a:pt x="431" y="202"/>
                  </a:lnTo>
                  <a:lnTo>
                    <a:pt x="441" y="199"/>
                  </a:lnTo>
                  <a:lnTo>
                    <a:pt x="446" y="196"/>
                  </a:lnTo>
                  <a:lnTo>
                    <a:pt x="449" y="192"/>
                  </a:lnTo>
                  <a:lnTo>
                    <a:pt x="449" y="192"/>
                  </a:lnTo>
                  <a:lnTo>
                    <a:pt x="448" y="190"/>
                  </a:lnTo>
                  <a:lnTo>
                    <a:pt x="449" y="188"/>
                  </a:lnTo>
                  <a:lnTo>
                    <a:pt x="452" y="186"/>
                  </a:lnTo>
                  <a:lnTo>
                    <a:pt x="455" y="183"/>
                  </a:lnTo>
                  <a:lnTo>
                    <a:pt x="459" y="181"/>
                  </a:lnTo>
                  <a:lnTo>
                    <a:pt x="459" y="181"/>
                  </a:lnTo>
                  <a:lnTo>
                    <a:pt x="458" y="179"/>
                  </a:lnTo>
                  <a:lnTo>
                    <a:pt x="459" y="177"/>
                  </a:lnTo>
                  <a:lnTo>
                    <a:pt x="461" y="176"/>
                  </a:lnTo>
                  <a:lnTo>
                    <a:pt x="464" y="176"/>
                  </a:lnTo>
                  <a:lnTo>
                    <a:pt x="467" y="177"/>
                  </a:lnTo>
                  <a:lnTo>
                    <a:pt x="467" y="177"/>
                  </a:lnTo>
                  <a:lnTo>
                    <a:pt x="476" y="173"/>
                  </a:lnTo>
                  <a:lnTo>
                    <a:pt x="476" y="173"/>
                  </a:lnTo>
                  <a:lnTo>
                    <a:pt x="477" y="173"/>
                  </a:lnTo>
                  <a:lnTo>
                    <a:pt x="479" y="175"/>
                  </a:lnTo>
                  <a:lnTo>
                    <a:pt x="479" y="175"/>
                  </a:lnTo>
                  <a:lnTo>
                    <a:pt x="481" y="177"/>
                  </a:lnTo>
                  <a:lnTo>
                    <a:pt x="483" y="180"/>
                  </a:lnTo>
                  <a:lnTo>
                    <a:pt x="489" y="184"/>
                  </a:lnTo>
                  <a:lnTo>
                    <a:pt x="492" y="186"/>
                  </a:lnTo>
                  <a:lnTo>
                    <a:pt x="494" y="188"/>
                  </a:lnTo>
                  <a:lnTo>
                    <a:pt x="496" y="191"/>
                  </a:lnTo>
                  <a:lnTo>
                    <a:pt x="496" y="195"/>
                  </a:lnTo>
                  <a:lnTo>
                    <a:pt x="496" y="195"/>
                  </a:lnTo>
                  <a:lnTo>
                    <a:pt x="491" y="195"/>
                  </a:lnTo>
                  <a:lnTo>
                    <a:pt x="486" y="196"/>
                  </a:lnTo>
                  <a:lnTo>
                    <a:pt x="486" y="196"/>
                  </a:lnTo>
                  <a:lnTo>
                    <a:pt x="487" y="197"/>
                  </a:lnTo>
                  <a:lnTo>
                    <a:pt x="490" y="198"/>
                  </a:lnTo>
                  <a:lnTo>
                    <a:pt x="493" y="200"/>
                  </a:lnTo>
                  <a:lnTo>
                    <a:pt x="493" y="200"/>
                  </a:lnTo>
                  <a:lnTo>
                    <a:pt x="494" y="196"/>
                  </a:lnTo>
                  <a:lnTo>
                    <a:pt x="496" y="195"/>
                  </a:lnTo>
                  <a:lnTo>
                    <a:pt x="498" y="195"/>
                  </a:lnTo>
                  <a:lnTo>
                    <a:pt x="498" y="195"/>
                  </a:lnTo>
                  <a:lnTo>
                    <a:pt x="499" y="191"/>
                  </a:lnTo>
                  <a:lnTo>
                    <a:pt x="499" y="190"/>
                  </a:lnTo>
                  <a:lnTo>
                    <a:pt x="498" y="188"/>
                  </a:lnTo>
                  <a:lnTo>
                    <a:pt x="498" y="188"/>
                  </a:lnTo>
                  <a:lnTo>
                    <a:pt x="499" y="187"/>
                  </a:lnTo>
                  <a:lnTo>
                    <a:pt x="499" y="187"/>
                  </a:lnTo>
                  <a:lnTo>
                    <a:pt x="501" y="188"/>
                  </a:lnTo>
                  <a:lnTo>
                    <a:pt x="504" y="189"/>
                  </a:lnTo>
                  <a:lnTo>
                    <a:pt x="504" y="189"/>
                  </a:lnTo>
                  <a:lnTo>
                    <a:pt x="504" y="188"/>
                  </a:lnTo>
                  <a:lnTo>
                    <a:pt x="502" y="187"/>
                  </a:lnTo>
                  <a:lnTo>
                    <a:pt x="500" y="184"/>
                  </a:lnTo>
                  <a:lnTo>
                    <a:pt x="497" y="183"/>
                  </a:lnTo>
                  <a:lnTo>
                    <a:pt x="497" y="182"/>
                  </a:lnTo>
                  <a:lnTo>
                    <a:pt x="497" y="181"/>
                  </a:lnTo>
                  <a:lnTo>
                    <a:pt x="492" y="181"/>
                  </a:lnTo>
                  <a:lnTo>
                    <a:pt x="492" y="181"/>
                  </a:lnTo>
                  <a:lnTo>
                    <a:pt x="490" y="177"/>
                  </a:lnTo>
                  <a:lnTo>
                    <a:pt x="487" y="175"/>
                  </a:lnTo>
                  <a:lnTo>
                    <a:pt x="485" y="173"/>
                  </a:lnTo>
                  <a:lnTo>
                    <a:pt x="485" y="168"/>
                  </a:lnTo>
                  <a:lnTo>
                    <a:pt x="485" y="168"/>
                  </a:lnTo>
                  <a:lnTo>
                    <a:pt x="486" y="168"/>
                  </a:lnTo>
                  <a:lnTo>
                    <a:pt x="486" y="168"/>
                  </a:lnTo>
                  <a:lnTo>
                    <a:pt x="487" y="167"/>
                  </a:lnTo>
                  <a:lnTo>
                    <a:pt x="489" y="167"/>
                  </a:lnTo>
                  <a:lnTo>
                    <a:pt x="489" y="167"/>
                  </a:lnTo>
                  <a:lnTo>
                    <a:pt x="489" y="169"/>
                  </a:lnTo>
                  <a:lnTo>
                    <a:pt x="490" y="171"/>
                  </a:lnTo>
                  <a:lnTo>
                    <a:pt x="490" y="171"/>
                  </a:lnTo>
                  <a:lnTo>
                    <a:pt x="491" y="171"/>
                  </a:lnTo>
                  <a:lnTo>
                    <a:pt x="491" y="171"/>
                  </a:lnTo>
                  <a:lnTo>
                    <a:pt x="493" y="173"/>
                  </a:lnTo>
                  <a:lnTo>
                    <a:pt x="497" y="176"/>
                  </a:lnTo>
                  <a:lnTo>
                    <a:pt x="500" y="179"/>
                  </a:lnTo>
                  <a:lnTo>
                    <a:pt x="500" y="179"/>
                  </a:lnTo>
                  <a:lnTo>
                    <a:pt x="504" y="180"/>
                  </a:lnTo>
                  <a:lnTo>
                    <a:pt x="506" y="182"/>
                  </a:lnTo>
                  <a:lnTo>
                    <a:pt x="506" y="182"/>
                  </a:lnTo>
                  <a:lnTo>
                    <a:pt x="506" y="186"/>
                  </a:lnTo>
                  <a:lnTo>
                    <a:pt x="507" y="189"/>
                  </a:lnTo>
                  <a:lnTo>
                    <a:pt x="508" y="190"/>
                  </a:lnTo>
                  <a:lnTo>
                    <a:pt x="512" y="192"/>
                  </a:lnTo>
                  <a:lnTo>
                    <a:pt x="512" y="192"/>
                  </a:lnTo>
                  <a:lnTo>
                    <a:pt x="511" y="192"/>
                  </a:lnTo>
                  <a:lnTo>
                    <a:pt x="511" y="192"/>
                  </a:lnTo>
                  <a:lnTo>
                    <a:pt x="511" y="192"/>
                  </a:lnTo>
                  <a:lnTo>
                    <a:pt x="512" y="194"/>
                  </a:lnTo>
                  <a:lnTo>
                    <a:pt x="512" y="194"/>
                  </a:lnTo>
                  <a:lnTo>
                    <a:pt x="515" y="194"/>
                  </a:lnTo>
                  <a:lnTo>
                    <a:pt x="516" y="194"/>
                  </a:lnTo>
                  <a:lnTo>
                    <a:pt x="516" y="195"/>
                  </a:lnTo>
                  <a:lnTo>
                    <a:pt x="516" y="195"/>
                  </a:lnTo>
                  <a:lnTo>
                    <a:pt x="514" y="195"/>
                  </a:lnTo>
                  <a:lnTo>
                    <a:pt x="512" y="196"/>
                  </a:lnTo>
                  <a:lnTo>
                    <a:pt x="512" y="196"/>
                  </a:lnTo>
                  <a:lnTo>
                    <a:pt x="514" y="199"/>
                  </a:lnTo>
                  <a:lnTo>
                    <a:pt x="517" y="200"/>
                  </a:lnTo>
                  <a:lnTo>
                    <a:pt x="517" y="200"/>
                  </a:lnTo>
                  <a:lnTo>
                    <a:pt x="517" y="199"/>
                  </a:lnTo>
                  <a:lnTo>
                    <a:pt x="517" y="198"/>
                  </a:lnTo>
                  <a:lnTo>
                    <a:pt x="519" y="196"/>
                  </a:lnTo>
                  <a:lnTo>
                    <a:pt x="519" y="196"/>
                  </a:lnTo>
                  <a:lnTo>
                    <a:pt x="520" y="197"/>
                  </a:lnTo>
                  <a:lnTo>
                    <a:pt x="520" y="197"/>
                  </a:lnTo>
                  <a:lnTo>
                    <a:pt x="521" y="195"/>
                  </a:lnTo>
                  <a:lnTo>
                    <a:pt x="521" y="196"/>
                  </a:lnTo>
                  <a:lnTo>
                    <a:pt x="521" y="196"/>
                  </a:lnTo>
                  <a:lnTo>
                    <a:pt x="521" y="194"/>
                  </a:lnTo>
                  <a:lnTo>
                    <a:pt x="520" y="192"/>
                  </a:lnTo>
                  <a:lnTo>
                    <a:pt x="516" y="192"/>
                  </a:lnTo>
                  <a:lnTo>
                    <a:pt x="516" y="192"/>
                  </a:lnTo>
                  <a:lnTo>
                    <a:pt x="517" y="191"/>
                  </a:lnTo>
                  <a:lnTo>
                    <a:pt x="517" y="191"/>
                  </a:lnTo>
                  <a:lnTo>
                    <a:pt x="517" y="191"/>
                  </a:lnTo>
                  <a:lnTo>
                    <a:pt x="517" y="190"/>
                  </a:lnTo>
                  <a:lnTo>
                    <a:pt x="516" y="189"/>
                  </a:lnTo>
                  <a:lnTo>
                    <a:pt x="516" y="188"/>
                  </a:lnTo>
                  <a:lnTo>
                    <a:pt x="515" y="187"/>
                  </a:lnTo>
                  <a:lnTo>
                    <a:pt x="515" y="187"/>
                  </a:lnTo>
                  <a:lnTo>
                    <a:pt x="517" y="188"/>
                  </a:lnTo>
                  <a:lnTo>
                    <a:pt x="519" y="188"/>
                  </a:lnTo>
                  <a:lnTo>
                    <a:pt x="519" y="188"/>
                  </a:lnTo>
                  <a:lnTo>
                    <a:pt x="519" y="188"/>
                  </a:lnTo>
                  <a:lnTo>
                    <a:pt x="520" y="187"/>
                  </a:lnTo>
                  <a:lnTo>
                    <a:pt x="520" y="186"/>
                  </a:lnTo>
                  <a:lnTo>
                    <a:pt x="520" y="186"/>
                  </a:lnTo>
                  <a:lnTo>
                    <a:pt x="520" y="186"/>
                  </a:lnTo>
                  <a:lnTo>
                    <a:pt x="524" y="186"/>
                  </a:lnTo>
                  <a:lnTo>
                    <a:pt x="525" y="186"/>
                  </a:lnTo>
                  <a:lnTo>
                    <a:pt x="527" y="187"/>
                  </a:lnTo>
                  <a:lnTo>
                    <a:pt x="527" y="187"/>
                  </a:lnTo>
                  <a:lnTo>
                    <a:pt x="525" y="190"/>
                  </a:lnTo>
                  <a:lnTo>
                    <a:pt x="525" y="191"/>
                  </a:lnTo>
                  <a:lnTo>
                    <a:pt x="527" y="191"/>
                  </a:lnTo>
                  <a:lnTo>
                    <a:pt x="527" y="191"/>
                  </a:lnTo>
                  <a:lnTo>
                    <a:pt x="527" y="191"/>
                  </a:lnTo>
                  <a:lnTo>
                    <a:pt x="527" y="191"/>
                  </a:lnTo>
                  <a:lnTo>
                    <a:pt x="527" y="190"/>
                  </a:lnTo>
                  <a:lnTo>
                    <a:pt x="528" y="190"/>
                  </a:lnTo>
                  <a:lnTo>
                    <a:pt x="528" y="190"/>
                  </a:lnTo>
                  <a:lnTo>
                    <a:pt x="528" y="190"/>
                  </a:lnTo>
                  <a:lnTo>
                    <a:pt x="528" y="190"/>
                  </a:lnTo>
                  <a:lnTo>
                    <a:pt x="528" y="192"/>
                  </a:lnTo>
                  <a:lnTo>
                    <a:pt x="528" y="195"/>
                  </a:lnTo>
                  <a:lnTo>
                    <a:pt x="528" y="195"/>
                  </a:lnTo>
                  <a:lnTo>
                    <a:pt x="531" y="198"/>
                  </a:lnTo>
                  <a:lnTo>
                    <a:pt x="531" y="198"/>
                  </a:lnTo>
                  <a:lnTo>
                    <a:pt x="531" y="200"/>
                  </a:lnTo>
                  <a:lnTo>
                    <a:pt x="531" y="200"/>
                  </a:lnTo>
                  <a:lnTo>
                    <a:pt x="531" y="200"/>
                  </a:lnTo>
                  <a:lnTo>
                    <a:pt x="531" y="200"/>
                  </a:lnTo>
                  <a:lnTo>
                    <a:pt x="531" y="200"/>
                  </a:lnTo>
                  <a:lnTo>
                    <a:pt x="531" y="200"/>
                  </a:lnTo>
                  <a:lnTo>
                    <a:pt x="537" y="220"/>
                  </a:lnTo>
                  <a:lnTo>
                    <a:pt x="537" y="220"/>
                  </a:lnTo>
                  <a:lnTo>
                    <a:pt x="527" y="219"/>
                  </a:lnTo>
                  <a:lnTo>
                    <a:pt x="527" y="219"/>
                  </a:lnTo>
                  <a:lnTo>
                    <a:pt x="520" y="215"/>
                  </a:lnTo>
                  <a:lnTo>
                    <a:pt x="515" y="213"/>
                  </a:lnTo>
                  <a:lnTo>
                    <a:pt x="515" y="213"/>
                  </a:lnTo>
                  <a:lnTo>
                    <a:pt x="512" y="214"/>
                  </a:lnTo>
                  <a:lnTo>
                    <a:pt x="509" y="215"/>
                  </a:lnTo>
                  <a:lnTo>
                    <a:pt x="508" y="218"/>
                  </a:lnTo>
                  <a:lnTo>
                    <a:pt x="508" y="218"/>
                  </a:lnTo>
                  <a:lnTo>
                    <a:pt x="509" y="219"/>
                  </a:lnTo>
                  <a:lnTo>
                    <a:pt x="509" y="221"/>
                  </a:lnTo>
                  <a:lnTo>
                    <a:pt x="509" y="221"/>
                  </a:lnTo>
                  <a:lnTo>
                    <a:pt x="508" y="222"/>
                  </a:lnTo>
                  <a:lnTo>
                    <a:pt x="506" y="224"/>
                  </a:lnTo>
                  <a:lnTo>
                    <a:pt x="506" y="224"/>
                  </a:lnTo>
                  <a:lnTo>
                    <a:pt x="504" y="221"/>
                  </a:lnTo>
                  <a:lnTo>
                    <a:pt x="499" y="220"/>
                  </a:lnTo>
                  <a:lnTo>
                    <a:pt x="496" y="219"/>
                  </a:lnTo>
                  <a:lnTo>
                    <a:pt x="494" y="218"/>
                  </a:lnTo>
                  <a:lnTo>
                    <a:pt x="494" y="215"/>
                  </a:lnTo>
                  <a:lnTo>
                    <a:pt x="494" y="215"/>
                  </a:lnTo>
                  <a:lnTo>
                    <a:pt x="485" y="213"/>
                  </a:lnTo>
                  <a:lnTo>
                    <a:pt x="481" y="212"/>
                  </a:lnTo>
                  <a:lnTo>
                    <a:pt x="478" y="209"/>
                  </a:lnTo>
                  <a:lnTo>
                    <a:pt x="478" y="209"/>
                  </a:lnTo>
                  <a:lnTo>
                    <a:pt x="481" y="207"/>
                  </a:lnTo>
                  <a:lnTo>
                    <a:pt x="482" y="205"/>
                  </a:lnTo>
                  <a:lnTo>
                    <a:pt x="482" y="205"/>
                  </a:lnTo>
                  <a:lnTo>
                    <a:pt x="481" y="204"/>
                  </a:lnTo>
                  <a:lnTo>
                    <a:pt x="481" y="202"/>
                  </a:lnTo>
                  <a:lnTo>
                    <a:pt x="482" y="198"/>
                  </a:lnTo>
                  <a:lnTo>
                    <a:pt x="482" y="198"/>
                  </a:lnTo>
                  <a:lnTo>
                    <a:pt x="477" y="198"/>
                  </a:lnTo>
                  <a:lnTo>
                    <a:pt x="475" y="198"/>
                  </a:lnTo>
                  <a:lnTo>
                    <a:pt x="473" y="199"/>
                  </a:lnTo>
                  <a:lnTo>
                    <a:pt x="473" y="199"/>
                  </a:lnTo>
                  <a:lnTo>
                    <a:pt x="466" y="199"/>
                  </a:lnTo>
                  <a:lnTo>
                    <a:pt x="456" y="200"/>
                  </a:lnTo>
                  <a:lnTo>
                    <a:pt x="448" y="202"/>
                  </a:lnTo>
                  <a:lnTo>
                    <a:pt x="443" y="205"/>
                  </a:lnTo>
                  <a:lnTo>
                    <a:pt x="443" y="205"/>
                  </a:lnTo>
                  <a:lnTo>
                    <a:pt x="438" y="205"/>
                  </a:lnTo>
                  <a:lnTo>
                    <a:pt x="435" y="205"/>
                  </a:lnTo>
                  <a:lnTo>
                    <a:pt x="435" y="205"/>
                  </a:lnTo>
                  <a:lnTo>
                    <a:pt x="433" y="205"/>
                  </a:lnTo>
                  <a:lnTo>
                    <a:pt x="432" y="204"/>
                  </a:lnTo>
                  <a:lnTo>
                    <a:pt x="432" y="203"/>
                  </a:lnTo>
                  <a:lnTo>
                    <a:pt x="431" y="203"/>
                  </a:lnTo>
                  <a:lnTo>
                    <a:pt x="431" y="203"/>
                  </a:lnTo>
                  <a:lnTo>
                    <a:pt x="431" y="203"/>
                  </a:lnTo>
                  <a:lnTo>
                    <a:pt x="431" y="203"/>
                  </a:lnTo>
                  <a:lnTo>
                    <a:pt x="431" y="203"/>
                  </a:lnTo>
                  <a:lnTo>
                    <a:pt x="431" y="203"/>
                  </a:lnTo>
                  <a:lnTo>
                    <a:pt x="430" y="206"/>
                  </a:lnTo>
                  <a:lnTo>
                    <a:pt x="428" y="209"/>
                  </a:lnTo>
                  <a:lnTo>
                    <a:pt x="423" y="213"/>
                  </a:lnTo>
                  <a:lnTo>
                    <a:pt x="421" y="214"/>
                  </a:lnTo>
                  <a:lnTo>
                    <a:pt x="418" y="218"/>
                  </a:lnTo>
                  <a:lnTo>
                    <a:pt x="417" y="221"/>
                  </a:lnTo>
                  <a:lnTo>
                    <a:pt x="417" y="225"/>
                  </a:lnTo>
                  <a:lnTo>
                    <a:pt x="417" y="225"/>
                  </a:lnTo>
                  <a:lnTo>
                    <a:pt x="411" y="230"/>
                  </a:lnTo>
                  <a:lnTo>
                    <a:pt x="406" y="235"/>
                  </a:lnTo>
                  <a:lnTo>
                    <a:pt x="401" y="241"/>
                  </a:lnTo>
                  <a:lnTo>
                    <a:pt x="397" y="248"/>
                  </a:lnTo>
                  <a:lnTo>
                    <a:pt x="397" y="248"/>
                  </a:lnTo>
                  <a:lnTo>
                    <a:pt x="398" y="248"/>
                  </a:lnTo>
                  <a:lnTo>
                    <a:pt x="398" y="249"/>
                  </a:lnTo>
                  <a:lnTo>
                    <a:pt x="398" y="249"/>
                  </a:lnTo>
                  <a:lnTo>
                    <a:pt x="394" y="252"/>
                  </a:lnTo>
                  <a:lnTo>
                    <a:pt x="393" y="255"/>
                  </a:lnTo>
                  <a:lnTo>
                    <a:pt x="393" y="257"/>
                  </a:lnTo>
                  <a:lnTo>
                    <a:pt x="393" y="257"/>
                  </a:lnTo>
                  <a:lnTo>
                    <a:pt x="394" y="258"/>
                  </a:lnTo>
                  <a:lnTo>
                    <a:pt x="395" y="260"/>
                  </a:lnTo>
                  <a:lnTo>
                    <a:pt x="395" y="267"/>
                  </a:lnTo>
                  <a:lnTo>
                    <a:pt x="394" y="274"/>
                  </a:lnTo>
                  <a:lnTo>
                    <a:pt x="391" y="280"/>
                  </a:lnTo>
                  <a:lnTo>
                    <a:pt x="391" y="280"/>
                  </a:lnTo>
                  <a:lnTo>
                    <a:pt x="393" y="281"/>
                  </a:lnTo>
                  <a:lnTo>
                    <a:pt x="393" y="282"/>
                  </a:lnTo>
                  <a:lnTo>
                    <a:pt x="394" y="285"/>
                  </a:lnTo>
                  <a:lnTo>
                    <a:pt x="394" y="285"/>
                  </a:lnTo>
                  <a:lnTo>
                    <a:pt x="394" y="285"/>
                  </a:lnTo>
                  <a:lnTo>
                    <a:pt x="393" y="285"/>
                  </a:lnTo>
                  <a:lnTo>
                    <a:pt x="393" y="289"/>
                  </a:lnTo>
                  <a:lnTo>
                    <a:pt x="393" y="289"/>
                  </a:lnTo>
                  <a:lnTo>
                    <a:pt x="397" y="292"/>
                  </a:lnTo>
                  <a:lnTo>
                    <a:pt x="401" y="295"/>
                  </a:lnTo>
                  <a:lnTo>
                    <a:pt x="403" y="300"/>
                  </a:lnTo>
                  <a:lnTo>
                    <a:pt x="405" y="304"/>
                  </a:lnTo>
                  <a:lnTo>
                    <a:pt x="405" y="304"/>
                  </a:lnTo>
                  <a:lnTo>
                    <a:pt x="409" y="308"/>
                  </a:lnTo>
                  <a:lnTo>
                    <a:pt x="413" y="311"/>
                  </a:lnTo>
                  <a:lnTo>
                    <a:pt x="417" y="315"/>
                  </a:lnTo>
                  <a:lnTo>
                    <a:pt x="423" y="318"/>
                  </a:lnTo>
                  <a:lnTo>
                    <a:pt x="423" y="318"/>
                  </a:lnTo>
                  <a:lnTo>
                    <a:pt x="425" y="316"/>
                  </a:lnTo>
                  <a:lnTo>
                    <a:pt x="429" y="315"/>
                  </a:lnTo>
                  <a:lnTo>
                    <a:pt x="437" y="315"/>
                  </a:lnTo>
                  <a:lnTo>
                    <a:pt x="445" y="315"/>
                  </a:lnTo>
                  <a:lnTo>
                    <a:pt x="448" y="313"/>
                  </a:lnTo>
                  <a:lnTo>
                    <a:pt x="451" y="311"/>
                  </a:lnTo>
                  <a:lnTo>
                    <a:pt x="451" y="311"/>
                  </a:lnTo>
                  <a:lnTo>
                    <a:pt x="461" y="310"/>
                  </a:lnTo>
                  <a:lnTo>
                    <a:pt x="461" y="310"/>
                  </a:lnTo>
                  <a:lnTo>
                    <a:pt x="466" y="318"/>
                  </a:lnTo>
                  <a:lnTo>
                    <a:pt x="466" y="318"/>
                  </a:lnTo>
                  <a:lnTo>
                    <a:pt x="469" y="317"/>
                  </a:lnTo>
                  <a:lnTo>
                    <a:pt x="474" y="316"/>
                  </a:lnTo>
                  <a:lnTo>
                    <a:pt x="474" y="316"/>
                  </a:lnTo>
                  <a:lnTo>
                    <a:pt x="476" y="318"/>
                  </a:lnTo>
                  <a:lnTo>
                    <a:pt x="477" y="321"/>
                  </a:lnTo>
                  <a:lnTo>
                    <a:pt x="478" y="325"/>
                  </a:lnTo>
                  <a:lnTo>
                    <a:pt x="476" y="330"/>
                  </a:lnTo>
                  <a:lnTo>
                    <a:pt x="476" y="330"/>
                  </a:lnTo>
                  <a:lnTo>
                    <a:pt x="477" y="330"/>
                  </a:lnTo>
                  <a:lnTo>
                    <a:pt x="477" y="331"/>
                  </a:lnTo>
                  <a:lnTo>
                    <a:pt x="477" y="331"/>
                  </a:lnTo>
                  <a:lnTo>
                    <a:pt x="476" y="332"/>
                  </a:lnTo>
                  <a:lnTo>
                    <a:pt x="476" y="334"/>
                  </a:lnTo>
                  <a:lnTo>
                    <a:pt x="476" y="335"/>
                  </a:lnTo>
                  <a:lnTo>
                    <a:pt x="475" y="336"/>
                  </a:lnTo>
                  <a:lnTo>
                    <a:pt x="475" y="336"/>
                  </a:lnTo>
                  <a:lnTo>
                    <a:pt x="478" y="343"/>
                  </a:lnTo>
                  <a:lnTo>
                    <a:pt x="484" y="350"/>
                  </a:lnTo>
                  <a:lnTo>
                    <a:pt x="487" y="358"/>
                  </a:lnTo>
                  <a:lnTo>
                    <a:pt x="487" y="362"/>
                  </a:lnTo>
                  <a:lnTo>
                    <a:pt x="487" y="366"/>
                  </a:lnTo>
                  <a:lnTo>
                    <a:pt x="487" y="366"/>
                  </a:lnTo>
                  <a:lnTo>
                    <a:pt x="490" y="371"/>
                  </a:lnTo>
                  <a:lnTo>
                    <a:pt x="490" y="374"/>
                  </a:lnTo>
                  <a:lnTo>
                    <a:pt x="489" y="378"/>
                  </a:lnTo>
                  <a:lnTo>
                    <a:pt x="487" y="381"/>
                  </a:lnTo>
                  <a:lnTo>
                    <a:pt x="484" y="389"/>
                  </a:lnTo>
                  <a:lnTo>
                    <a:pt x="484" y="394"/>
                  </a:lnTo>
                  <a:lnTo>
                    <a:pt x="484" y="400"/>
                  </a:lnTo>
                  <a:lnTo>
                    <a:pt x="484" y="400"/>
                  </a:lnTo>
                  <a:lnTo>
                    <a:pt x="490" y="409"/>
                  </a:lnTo>
                  <a:lnTo>
                    <a:pt x="491" y="414"/>
                  </a:lnTo>
                  <a:lnTo>
                    <a:pt x="492" y="419"/>
                  </a:lnTo>
                  <a:lnTo>
                    <a:pt x="492" y="419"/>
                  </a:lnTo>
                  <a:lnTo>
                    <a:pt x="493" y="423"/>
                  </a:lnTo>
                  <a:lnTo>
                    <a:pt x="493" y="423"/>
                  </a:lnTo>
                  <a:lnTo>
                    <a:pt x="477" y="441"/>
                  </a:lnTo>
                  <a:lnTo>
                    <a:pt x="461" y="459"/>
                  </a:lnTo>
                  <a:lnTo>
                    <a:pt x="443" y="474"/>
                  </a:lnTo>
                  <a:lnTo>
                    <a:pt x="422" y="487"/>
                  </a:lnTo>
                  <a:lnTo>
                    <a:pt x="422" y="487"/>
                  </a:lnTo>
                  <a:close/>
                  <a:moveTo>
                    <a:pt x="162" y="97"/>
                  </a:moveTo>
                  <a:lnTo>
                    <a:pt x="162" y="97"/>
                  </a:lnTo>
                  <a:lnTo>
                    <a:pt x="166" y="97"/>
                  </a:lnTo>
                  <a:lnTo>
                    <a:pt x="168" y="96"/>
                  </a:lnTo>
                  <a:lnTo>
                    <a:pt x="170" y="96"/>
                  </a:lnTo>
                  <a:lnTo>
                    <a:pt x="170" y="96"/>
                  </a:lnTo>
                  <a:lnTo>
                    <a:pt x="167" y="97"/>
                  </a:lnTo>
                  <a:lnTo>
                    <a:pt x="165" y="97"/>
                  </a:lnTo>
                  <a:lnTo>
                    <a:pt x="165" y="97"/>
                  </a:lnTo>
                  <a:lnTo>
                    <a:pt x="168" y="98"/>
                  </a:lnTo>
                  <a:lnTo>
                    <a:pt x="171" y="97"/>
                  </a:lnTo>
                  <a:lnTo>
                    <a:pt x="171" y="97"/>
                  </a:lnTo>
                  <a:lnTo>
                    <a:pt x="171" y="99"/>
                  </a:lnTo>
                  <a:lnTo>
                    <a:pt x="168" y="100"/>
                  </a:lnTo>
                  <a:lnTo>
                    <a:pt x="162" y="101"/>
                  </a:lnTo>
                  <a:lnTo>
                    <a:pt x="162" y="101"/>
                  </a:lnTo>
                  <a:lnTo>
                    <a:pt x="163" y="100"/>
                  </a:lnTo>
                  <a:lnTo>
                    <a:pt x="163" y="100"/>
                  </a:lnTo>
                  <a:lnTo>
                    <a:pt x="160" y="100"/>
                  </a:lnTo>
                  <a:lnTo>
                    <a:pt x="159" y="101"/>
                  </a:lnTo>
                  <a:lnTo>
                    <a:pt x="157" y="101"/>
                  </a:lnTo>
                  <a:lnTo>
                    <a:pt x="155" y="101"/>
                  </a:lnTo>
                  <a:lnTo>
                    <a:pt x="155" y="101"/>
                  </a:lnTo>
                  <a:lnTo>
                    <a:pt x="157" y="100"/>
                  </a:lnTo>
                  <a:lnTo>
                    <a:pt x="159" y="100"/>
                  </a:lnTo>
                  <a:lnTo>
                    <a:pt x="162" y="99"/>
                  </a:lnTo>
                  <a:lnTo>
                    <a:pt x="162" y="97"/>
                  </a:lnTo>
                  <a:lnTo>
                    <a:pt x="162" y="97"/>
                  </a:lnTo>
                  <a:close/>
                  <a:moveTo>
                    <a:pt x="165" y="111"/>
                  </a:moveTo>
                  <a:lnTo>
                    <a:pt x="174" y="111"/>
                  </a:lnTo>
                  <a:lnTo>
                    <a:pt x="174" y="111"/>
                  </a:lnTo>
                  <a:lnTo>
                    <a:pt x="171" y="113"/>
                  </a:lnTo>
                  <a:lnTo>
                    <a:pt x="166" y="115"/>
                  </a:lnTo>
                  <a:lnTo>
                    <a:pt x="160" y="115"/>
                  </a:lnTo>
                  <a:lnTo>
                    <a:pt x="158" y="115"/>
                  </a:lnTo>
                  <a:lnTo>
                    <a:pt x="156" y="113"/>
                  </a:lnTo>
                  <a:lnTo>
                    <a:pt x="156" y="113"/>
                  </a:lnTo>
                  <a:lnTo>
                    <a:pt x="163" y="113"/>
                  </a:lnTo>
                  <a:lnTo>
                    <a:pt x="165" y="113"/>
                  </a:lnTo>
                  <a:lnTo>
                    <a:pt x="165" y="112"/>
                  </a:lnTo>
                  <a:lnTo>
                    <a:pt x="165" y="111"/>
                  </a:lnTo>
                  <a:lnTo>
                    <a:pt x="165" y="111"/>
                  </a:lnTo>
                  <a:close/>
                  <a:moveTo>
                    <a:pt x="182" y="142"/>
                  </a:moveTo>
                  <a:lnTo>
                    <a:pt x="182" y="142"/>
                  </a:lnTo>
                  <a:lnTo>
                    <a:pt x="185" y="139"/>
                  </a:lnTo>
                  <a:lnTo>
                    <a:pt x="185" y="139"/>
                  </a:lnTo>
                  <a:lnTo>
                    <a:pt x="186" y="141"/>
                  </a:lnTo>
                  <a:lnTo>
                    <a:pt x="187" y="143"/>
                  </a:lnTo>
                  <a:lnTo>
                    <a:pt x="186" y="146"/>
                  </a:lnTo>
                  <a:lnTo>
                    <a:pt x="186" y="146"/>
                  </a:lnTo>
                  <a:lnTo>
                    <a:pt x="185" y="146"/>
                  </a:lnTo>
                  <a:lnTo>
                    <a:pt x="183" y="145"/>
                  </a:lnTo>
                  <a:lnTo>
                    <a:pt x="183" y="145"/>
                  </a:lnTo>
                  <a:lnTo>
                    <a:pt x="182" y="145"/>
                  </a:lnTo>
                  <a:lnTo>
                    <a:pt x="182" y="145"/>
                  </a:lnTo>
                  <a:lnTo>
                    <a:pt x="182" y="144"/>
                  </a:lnTo>
                  <a:lnTo>
                    <a:pt x="182" y="143"/>
                  </a:lnTo>
                  <a:lnTo>
                    <a:pt x="183" y="142"/>
                  </a:lnTo>
                  <a:lnTo>
                    <a:pt x="182" y="142"/>
                  </a:lnTo>
                  <a:lnTo>
                    <a:pt x="182" y="142"/>
                  </a:lnTo>
                  <a:close/>
                  <a:moveTo>
                    <a:pt x="182" y="151"/>
                  </a:moveTo>
                  <a:lnTo>
                    <a:pt x="182" y="151"/>
                  </a:lnTo>
                  <a:lnTo>
                    <a:pt x="185" y="147"/>
                  </a:lnTo>
                  <a:lnTo>
                    <a:pt x="185" y="147"/>
                  </a:lnTo>
                  <a:lnTo>
                    <a:pt x="185" y="149"/>
                  </a:lnTo>
                  <a:lnTo>
                    <a:pt x="185" y="150"/>
                  </a:lnTo>
                  <a:lnTo>
                    <a:pt x="183" y="150"/>
                  </a:lnTo>
                  <a:lnTo>
                    <a:pt x="182" y="151"/>
                  </a:lnTo>
                  <a:lnTo>
                    <a:pt x="182" y="151"/>
                  </a:lnTo>
                  <a:close/>
                  <a:moveTo>
                    <a:pt x="219" y="179"/>
                  </a:moveTo>
                  <a:lnTo>
                    <a:pt x="219" y="179"/>
                  </a:lnTo>
                  <a:lnTo>
                    <a:pt x="212" y="180"/>
                  </a:lnTo>
                  <a:lnTo>
                    <a:pt x="205" y="182"/>
                  </a:lnTo>
                  <a:lnTo>
                    <a:pt x="205" y="182"/>
                  </a:lnTo>
                  <a:lnTo>
                    <a:pt x="205" y="182"/>
                  </a:lnTo>
                  <a:lnTo>
                    <a:pt x="205" y="182"/>
                  </a:lnTo>
                  <a:lnTo>
                    <a:pt x="212" y="180"/>
                  </a:lnTo>
                  <a:lnTo>
                    <a:pt x="219" y="179"/>
                  </a:lnTo>
                  <a:lnTo>
                    <a:pt x="219" y="179"/>
                  </a:lnTo>
                  <a:close/>
                  <a:moveTo>
                    <a:pt x="219" y="179"/>
                  </a:moveTo>
                  <a:lnTo>
                    <a:pt x="219" y="179"/>
                  </a:lnTo>
                  <a:lnTo>
                    <a:pt x="213" y="181"/>
                  </a:lnTo>
                  <a:lnTo>
                    <a:pt x="209" y="182"/>
                  </a:lnTo>
                  <a:lnTo>
                    <a:pt x="205" y="182"/>
                  </a:lnTo>
                  <a:lnTo>
                    <a:pt x="219" y="179"/>
                  </a:lnTo>
                  <a:close/>
                  <a:moveTo>
                    <a:pt x="218" y="177"/>
                  </a:moveTo>
                  <a:lnTo>
                    <a:pt x="218" y="177"/>
                  </a:lnTo>
                  <a:lnTo>
                    <a:pt x="219" y="175"/>
                  </a:lnTo>
                  <a:lnTo>
                    <a:pt x="220" y="175"/>
                  </a:lnTo>
                  <a:lnTo>
                    <a:pt x="224" y="174"/>
                  </a:lnTo>
                  <a:lnTo>
                    <a:pt x="227" y="174"/>
                  </a:lnTo>
                  <a:lnTo>
                    <a:pt x="230" y="173"/>
                  </a:lnTo>
                  <a:lnTo>
                    <a:pt x="230" y="173"/>
                  </a:lnTo>
                  <a:lnTo>
                    <a:pt x="228" y="175"/>
                  </a:lnTo>
                  <a:lnTo>
                    <a:pt x="225" y="175"/>
                  </a:lnTo>
                  <a:lnTo>
                    <a:pt x="218" y="177"/>
                  </a:lnTo>
                  <a:lnTo>
                    <a:pt x="218" y="177"/>
                  </a:lnTo>
                  <a:close/>
                  <a:moveTo>
                    <a:pt x="217" y="172"/>
                  </a:moveTo>
                  <a:lnTo>
                    <a:pt x="217" y="169"/>
                  </a:lnTo>
                  <a:lnTo>
                    <a:pt x="217" y="169"/>
                  </a:lnTo>
                  <a:lnTo>
                    <a:pt x="211" y="177"/>
                  </a:lnTo>
                  <a:lnTo>
                    <a:pt x="211" y="177"/>
                  </a:lnTo>
                  <a:lnTo>
                    <a:pt x="210" y="176"/>
                  </a:lnTo>
                  <a:lnTo>
                    <a:pt x="210" y="175"/>
                  </a:lnTo>
                  <a:lnTo>
                    <a:pt x="210" y="174"/>
                  </a:lnTo>
                  <a:lnTo>
                    <a:pt x="210" y="174"/>
                  </a:lnTo>
                  <a:lnTo>
                    <a:pt x="209" y="174"/>
                  </a:lnTo>
                  <a:lnTo>
                    <a:pt x="208" y="175"/>
                  </a:lnTo>
                  <a:lnTo>
                    <a:pt x="208" y="175"/>
                  </a:lnTo>
                  <a:lnTo>
                    <a:pt x="208" y="174"/>
                  </a:lnTo>
                  <a:lnTo>
                    <a:pt x="209" y="173"/>
                  </a:lnTo>
                  <a:lnTo>
                    <a:pt x="210" y="172"/>
                  </a:lnTo>
                  <a:lnTo>
                    <a:pt x="211" y="169"/>
                  </a:lnTo>
                  <a:lnTo>
                    <a:pt x="211" y="169"/>
                  </a:lnTo>
                  <a:lnTo>
                    <a:pt x="208" y="167"/>
                  </a:lnTo>
                  <a:lnTo>
                    <a:pt x="208" y="167"/>
                  </a:lnTo>
                  <a:lnTo>
                    <a:pt x="205" y="168"/>
                  </a:lnTo>
                  <a:lnTo>
                    <a:pt x="203" y="171"/>
                  </a:lnTo>
                  <a:lnTo>
                    <a:pt x="200" y="174"/>
                  </a:lnTo>
                  <a:lnTo>
                    <a:pt x="197" y="179"/>
                  </a:lnTo>
                  <a:lnTo>
                    <a:pt x="194" y="182"/>
                  </a:lnTo>
                  <a:lnTo>
                    <a:pt x="194" y="182"/>
                  </a:lnTo>
                  <a:lnTo>
                    <a:pt x="194" y="179"/>
                  </a:lnTo>
                  <a:lnTo>
                    <a:pt x="196" y="174"/>
                  </a:lnTo>
                  <a:lnTo>
                    <a:pt x="201" y="167"/>
                  </a:lnTo>
                  <a:lnTo>
                    <a:pt x="201" y="167"/>
                  </a:lnTo>
                  <a:lnTo>
                    <a:pt x="205" y="167"/>
                  </a:lnTo>
                  <a:lnTo>
                    <a:pt x="210" y="165"/>
                  </a:lnTo>
                  <a:lnTo>
                    <a:pt x="210" y="165"/>
                  </a:lnTo>
                  <a:lnTo>
                    <a:pt x="212" y="166"/>
                  </a:lnTo>
                  <a:lnTo>
                    <a:pt x="215" y="166"/>
                  </a:lnTo>
                  <a:lnTo>
                    <a:pt x="215" y="166"/>
                  </a:lnTo>
                  <a:lnTo>
                    <a:pt x="217" y="166"/>
                  </a:lnTo>
                  <a:lnTo>
                    <a:pt x="218" y="167"/>
                  </a:lnTo>
                  <a:lnTo>
                    <a:pt x="218" y="167"/>
                  </a:lnTo>
                  <a:lnTo>
                    <a:pt x="219" y="168"/>
                  </a:lnTo>
                  <a:lnTo>
                    <a:pt x="220" y="171"/>
                  </a:lnTo>
                  <a:lnTo>
                    <a:pt x="220" y="171"/>
                  </a:lnTo>
                  <a:lnTo>
                    <a:pt x="218" y="172"/>
                  </a:lnTo>
                  <a:lnTo>
                    <a:pt x="217" y="172"/>
                  </a:lnTo>
                  <a:lnTo>
                    <a:pt x="217" y="172"/>
                  </a:lnTo>
                  <a:close/>
                  <a:moveTo>
                    <a:pt x="210" y="165"/>
                  </a:moveTo>
                  <a:lnTo>
                    <a:pt x="210" y="165"/>
                  </a:lnTo>
                  <a:lnTo>
                    <a:pt x="198" y="164"/>
                  </a:lnTo>
                  <a:lnTo>
                    <a:pt x="189" y="164"/>
                  </a:lnTo>
                  <a:lnTo>
                    <a:pt x="189" y="164"/>
                  </a:lnTo>
                  <a:lnTo>
                    <a:pt x="197" y="159"/>
                  </a:lnTo>
                  <a:lnTo>
                    <a:pt x="202" y="158"/>
                  </a:lnTo>
                  <a:lnTo>
                    <a:pt x="208" y="157"/>
                  </a:lnTo>
                  <a:lnTo>
                    <a:pt x="208" y="157"/>
                  </a:lnTo>
                  <a:lnTo>
                    <a:pt x="209" y="159"/>
                  </a:lnTo>
                  <a:lnTo>
                    <a:pt x="211" y="160"/>
                  </a:lnTo>
                  <a:lnTo>
                    <a:pt x="211" y="160"/>
                  </a:lnTo>
                  <a:lnTo>
                    <a:pt x="210" y="162"/>
                  </a:lnTo>
                  <a:lnTo>
                    <a:pt x="210" y="165"/>
                  </a:lnTo>
                  <a:lnTo>
                    <a:pt x="210" y="165"/>
                  </a:lnTo>
                  <a:close/>
                  <a:moveTo>
                    <a:pt x="284" y="97"/>
                  </a:moveTo>
                  <a:lnTo>
                    <a:pt x="284" y="97"/>
                  </a:lnTo>
                  <a:lnTo>
                    <a:pt x="284" y="97"/>
                  </a:lnTo>
                  <a:lnTo>
                    <a:pt x="284" y="97"/>
                  </a:lnTo>
                  <a:lnTo>
                    <a:pt x="284" y="97"/>
                  </a:lnTo>
                  <a:lnTo>
                    <a:pt x="284" y="97"/>
                  </a:lnTo>
                  <a:lnTo>
                    <a:pt x="283" y="97"/>
                  </a:lnTo>
                  <a:lnTo>
                    <a:pt x="283" y="97"/>
                  </a:lnTo>
                  <a:lnTo>
                    <a:pt x="283" y="97"/>
                  </a:lnTo>
                  <a:lnTo>
                    <a:pt x="283" y="96"/>
                  </a:lnTo>
                  <a:lnTo>
                    <a:pt x="283" y="96"/>
                  </a:lnTo>
                  <a:lnTo>
                    <a:pt x="283" y="96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7"/>
                  </a:lnTo>
                  <a:lnTo>
                    <a:pt x="284" y="97"/>
                  </a:lnTo>
                  <a:close/>
                  <a:moveTo>
                    <a:pt x="285" y="98"/>
                  </a:move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close/>
                  <a:moveTo>
                    <a:pt x="284" y="98"/>
                  </a:move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close/>
                  <a:moveTo>
                    <a:pt x="287" y="97"/>
                  </a:moveTo>
                  <a:lnTo>
                    <a:pt x="287" y="97"/>
                  </a:lnTo>
                  <a:lnTo>
                    <a:pt x="287" y="98"/>
                  </a:lnTo>
                  <a:lnTo>
                    <a:pt x="287" y="98"/>
                  </a:lnTo>
                  <a:lnTo>
                    <a:pt x="287" y="98"/>
                  </a:lnTo>
                  <a:lnTo>
                    <a:pt x="287" y="98"/>
                  </a:lnTo>
                  <a:lnTo>
                    <a:pt x="287" y="98"/>
                  </a:lnTo>
                  <a:lnTo>
                    <a:pt x="287" y="98"/>
                  </a:lnTo>
                  <a:lnTo>
                    <a:pt x="287" y="97"/>
                  </a:lnTo>
                  <a:lnTo>
                    <a:pt x="287" y="97"/>
                  </a:lnTo>
                  <a:close/>
                  <a:moveTo>
                    <a:pt x="286" y="98"/>
                  </a:move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close/>
                  <a:moveTo>
                    <a:pt x="286" y="98"/>
                  </a:move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6" y="98"/>
                  </a:lnTo>
                  <a:lnTo>
                    <a:pt x="286" y="98"/>
                  </a:lnTo>
                  <a:close/>
                  <a:moveTo>
                    <a:pt x="291" y="84"/>
                  </a:moveTo>
                  <a:lnTo>
                    <a:pt x="291" y="84"/>
                  </a:lnTo>
                  <a:lnTo>
                    <a:pt x="293" y="83"/>
                  </a:lnTo>
                  <a:lnTo>
                    <a:pt x="293" y="84"/>
                  </a:lnTo>
                  <a:lnTo>
                    <a:pt x="293" y="85"/>
                  </a:lnTo>
                  <a:lnTo>
                    <a:pt x="291" y="84"/>
                  </a:lnTo>
                  <a:lnTo>
                    <a:pt x="291" y="84"/>
                  </a:lnTo>
                  <a:close/>
                  <a:moveTo>
                    <a:pt x="400" y="77"/>
                  </a:moveTo>
                  <a:lnTo>
                    <a:pt x="400" y="77"/>
                  </a:lnTo>
                  <a:lnTo>
                    <a:pt x="399" y="77"/>
                  </a:lnTo>
                  <a:lnTo>
                    <a:pt x="398" y="77"/>
                  </a:lnTo>
                  <a:lnTo>
                    <a:pt x="398" y="77"/>
                  </a:lnTo>
                  <a:lnTo>
                    <a:pt x="399" y="76"/>
                  </a:lnTo>
                  <a:lnTo>
                    <a:pt x="401" y="76"/>
                  </a:lnTo>
                  <a:lnTo>
                    <a:pt x="403" y="77"/>
                  </a:lnTo>
                  <a:lnTo>
                    <a:pt x="401" y="77"/>
                  </a:lnTo>
                  <a:lnTo>
                    <a:pt x="401" y="77"/>
                  </a:lnTo>
                  <a:lnTo>
                    <a:pt x="402" y="78"/>
                  </a:lnTo>
                  <a:lnTo>
                    <a:pt x="402" y="80"/>
                  </a:lnTo>
                  <a:lnTo>
                    <a:pt x="406" y="80"/>
                  </a:lnTo>
                  <a:lnTo>
                    <a:pt x="406" y="80"/>
                  </a:lnTo>
                  <a:lnTo>
                    <a:pt x="405" y="81"/>
                  </a:lnTo>
                  <a:lnTo>
                    <a:pt x="402" y="80"/>
                  </a:lnTo>
                  <a:lnTo>
                    <a:pt x="401" y="80"/>
                  </a:lnTo>
                  <a:lnTo>
                    <a:pt x="399" y="80"/>
                  </a:lnTo>
                  <a:lnTo>
                    <a:pt x="399" y="80"/>
                  </a:lnTo>
                  <a:lnTo>
                    <a:pt x="401" y="78"/>
                  </a:lnTo>
                  <a:lnTo>
                    <a:pt x="400" y="77"/>
                  </a:lnTo>
                  <a:lnTo>
                    <a:pt x="400" y="77"/>
                  </a:lnTo>
                  <a:close/>
                  <a:moveTo>
                    <a:pt x="395" y="55"/>
                  </a:moveTo>
                  <a:lnTo>
                    <a:pt x="395" y="55"/>
                  </a:lnTo>
                  <a:lnTo>
                    <a:pt x="400" y="53"/>
                  </a:lnTo>
                  <a:lnTo>
                    <a:pt x="406" y="53"/>
                  </a:lnTo>
                  <a:lnTo>
                    <a:pt x="406" y="53"/>
                  </a:lnTo>
                  <a:lnTo>
                    <a:pt x="401" y="54"/>
                  </a:lnTo>
                  <a:lnTo>
                    <a:pt x="395" y="55"/>
                  </a:lnTo>
                  <a:lnTo>
                    <a:pt x="395" y="55"/>
                  </a:lnTo>
                  <a:close/>
                  <a:moveTo>
                    <a:pt x="392" y="52"/>
                  </a:moveTo>
                  <a:lnTo>
                    <a:pt x="392" y="52"/>
                  </a:lnTo>
                  <a:lnTo>
                    <a:pt x="397" y="52"/>
                  </a:lnTo>
                  <a:lnTo>
                    <a:pt x="401" y="51"/>
                  </a:lnTo>
                  <a:lnTo>
                    <a:pt x="401" y="51"/>
                  </a:lnTo>
                  <a:lnTo>
                    <a:pt x="398" y="52"/>
                  </a:lnTo>
                  <a:lnTo>
                    <a:pt x="392" y="52"/>
                  </a:lnTo>
                  <a:lnTo>
                    <a:pt x="392" y="52"/>
                  </a:lnTo>
                  <a:close/>
                  <a:moveTo>
                    <a:pt x="303" y="58"/>
                  </a:moveTo>
                  <a:lnTo>
                    <a:pt x="303" y="58"/>
                  </a:lnTo>
                  <a:lnTo>
                    <a:pt x="302" y="58"/>
                  </a:lnTo>
                  <a:lnTo>
                    <a:pt x="301" y="58"/>
                  </a:lnTo>
                  <a:lnTo>
                    <a:pt x="297" y="58"/>
                  </a:lnTo>
                  <a:lnTo>
                    <a:pt x="297" y="58"/>
                  </a:lnTo>
                  <a:lnTo>
                    <a:pt x="299" y="56"/>
                  </a:lnTo>
                  <a:lnTo>
                    <a:pt x="300" y="56"/>
                  </a:lnTo>
                  <a:lnTo>
                    <a:pt x="303" y="58"/>
                  </a:lnTo>
                  <a:lnTo>
                    <a:pt x="303" y="58"/>
                  </a:lnTo>
                  <a:close/>
                  <a:moveTo>
                    <a:pt x="296" y="59"/>
                  </a:moveTo>
                  <a:lnTo>
                    <a:pt x="296" y="59"/>
                  </a:lnTo>
                  <a:lnTo>
                    <a:pt x="295" y="59"/>
                  </a:lnTo>
                  <a:lnTo>
                    <a:pt x="294" y="59"/>
                  </a:lnTo>
                  <a:lnTo>
                    <a:pt x="293" y="58"/>
                  </a:lnTo>
                  <a:lnTo>
                    <a:pt x="292" y="58"/>
                  </a:lnTo>
                  <a:lnTo>
                    <a:pt x="292" y="58"/>
                  </a:lnTo>
                  <a:lnTo>
                    <a:pt x="293" y="56"/>
                  </a:lnTo>
                  <a:lnTo>
                    <a:pt x="295" y="56"/>
                  </a:lnTo>
                  <a:lnTo>
                    <a:pt x="295" y="56"/>
                  </a:lnTo>
                  <a:lnTo>
                    <a:pt x="295" y="58"/>
                  </a:lnTo>
                  <a:lnTo>
                    <a:pt x="296" y="59"/>
                  </a:lnTo>
                  <a:lnTo>
                    <a:pt x="296" y="59"/>
                  </a:lnTo>
                  <a:close/>
                  <a:moveTo>
                    <a:pt x="332" y="104"/>
                  </a:moveTo>
                  <a:lnTo>
                    <a:pt x="332" y="104"/>
                  </a:lnTo>
                  <a:lnTo>
                    <a:pt x="331" y="103"/>
                  </a:lnTo>
                  <a:lnTo>
                    <a:pt x="330" y="104"/>
                  </a:lnTo>
                  <a:lnTo>
                    <a:pt x="330" y="104"/>
                  </a:lnTo>
                  <a:lnTo>
                    <a:pt x="327" y="104"/>
                  </a:lnTo>
                  <a:lnTo>
                    <a:pt x="327" y="104"/>
                  </a:lnTo>
                  <a:lnTo>
                    <a:pt x="330" y="103"/>
                  </a:lnTo>
                  <a:lnTo>
                    <a:pt x="331" y="103"/>
                  </a:lnTo>
                  <a:lnTo>
                    <a:pt x="332" y="104"/>
                  </a:lnTo>
                  <a:lnTo>
                    <a:pt x="332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© Templateswise.com - Recycling PPT 3">
  <p:cSld name="© Templateswise.com - Recycling PPT 3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"/>
          <p:cNvSpPr/>
          <p:nvPr/>
        </p:nvSpPr>
        <p:spPr>
          <a:xfrm rot="5400000">
            <a:off x="-1642851" y="1642852"/>
            <a:ext cx="5143500" cy="1857796"/>
          </a:xfrm>
          <a:custGeom>
            <a:rect b="b" l="l" r="r" t="t"/>
            <a:pathLst>
              <a:path extrusionOk="0" h="933" w="11520">
                <a:moveTo>
                  <a:pt x="11520" y="0"/>
                </a:moveTo>
                <a:lnTo>
                  <a:pt x="0" y="507"/>
                </a:lnTo>
                <a:lnTo>
                  <a:pt x="0" y="933"/>
                </a:lnTo>
                <a:lnTo>
                  <a:pt x="11520" y="933"/>
                </a:lnTo>
                <a:lnTo>
                  <a:pt x="1152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 txBox="1"/>
          <p:nvPr>
            <p:ph type="title"/>
          </p:nvPr>
        </p:nvSpPr>
        <p:spPr>
          <a:xfrm>
            <a:off x="1857798" y="915566"/>
            <a:ext cx="6829002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p3"/>
          <p:cNvSpPr/>
          <p:nvPr/>
        </p:nvSpPr>
        <p:spPr>
          <a:xfrm>
            <a:off x="3175" y="4805363"/>
            <a:ext cx="4763" cy="338138"/>
          </a:xfrm>
          <a:prstGeom prst="rect">
            <a:avLst/>
          </a:prstGeom>
          <a:solidFill>
            <a:srgbClr val="E7E9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 txBox="1"/>
          <p:nvPr>
            <p:ph idx="1" type="body"/>
          </p:nvPr>
        </p:nvSpPr>
        <p:spPr>
          <a:xfrm>
            <a:off x="1857798" y="2057202"/>
            <a:ext cx="6818658" cy="24482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© Templateswise.com - Recycling PPT 2">
  <p:cSld name="© Templateswise.com - Recycling PPT 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3175" y="4805363"/>
            <a:ext cx="4763" cy="338138"/>
          </a:xfrm>
          <a:prstGeom prst="rect">
            <a:avLst/>
          </a:prstGeom>
          <a:solidFill>
            <a:srgbClr val="E7E9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4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4"/>
          <p:cNvSpPr txBox="1"/>
          <p:nvPr>
            <p:ph idx="1" type="body"/>
          </p:nvPr>
        </p:nvSpPr>
        <p:spPr>
          <a:xfrm>
            <a:off x="3454400" y="2886754"/>
            <a:ext cx="2256946" cy="4170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4"/>
          <p:cNvSpPr txBox="1"/>
          <p:nvPr>
            <p:ph idx="2" type="body"/>
          </p:nvPr>
        </p:nvSpPr>
        <p:spPr>
          <a:xfrm>
            <a:off x="3454400" y="3319043"/>
            <a:ext cx="2256946" cy="10847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rgbClr val="A9B2BD"/>
              </a:buClr>
              <a:buSzPts val="1800"/>
              <a:buNone/>
              <a:defRPr sz="1800">
                <a:solidFill>
                  <a:srgbClr val="A9B2BD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3" type="body"/>
          </p:nvPr>
        </p:nvSpPr>
        <p:spPr>
          <a:xfrm>
            <a:off x="6131478" y="2886754"/>
            <a:ext cx="2256946" cy="4170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4" type="body"/>
          </p:nvPr>
        </p:nvSpPr>
        <p:spPr>
          <a:xfrm>
            <a:off x="6131478" y="3319043"/>
            <a:ext cx="2256946" cy="10847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rgbClr val="A9B2BD"/>
              </a:buClr>
              <a:buSzPts val="1800"/>
              <a:buNone/>
              <a:defRPr sz="1800">
                <a:solidFill>
                  <a:srgbClr val="A9B2BD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4"/>
          <p:cNvSpPr txBox="1"/>
          <p:nvPr>
            <p:ph idx="5" type="body"/>
          </p:nvPr>
        </p:nvSpPr>
        <p:spPr>
          <a:xfrm>
            <a:off x="755576" y="2886754"/>
            <a:ext cx="2256946" cy="4170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4"/>
          <p:cNvSpPr txBox="1"/>
          <p:nvPr>
            <p:ph idx="6" type="body"/>
          </p:nvPr>
        </p:nvSpPr>
        <p:spPr>
          <a:xfrm>
            <a:off x="755576" y="3319043"/>
            <a:ext cx="2256946" cy="10847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rgbClr val="A9B2BD"/>
              </a:buClr>
              <a:buSzPts val="1800"/>
              <a:buNone/>
              <a:defRPr sz="1800">
                <a:solidFill>
                  <a:srgbClr val="A9B2BD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93" name="Google Shape;93;p4"/>
          <p:cNvGrpSpPr/>
          <p:nvPr/>
        </p:nvGrpSpPr>
        <p:grpSpPr>
          <a:xfrm>
            <a:off x="6580275" y="1468384"/>
            <a:ext cx="1362472" cy="1365154"/>
            <a:chOff x="6677034" y="2798768"/>
            <a:chExt cx="806451" cy="808039"/>
          </a:xfrm>
        </p:grpSpPr>
        <p:sp>
          <p:nvSpPr>
            <p:cNvPr id="94" name="Google Shape;94;p4"/>
            <p:cNvSpPr/>
            <p:nvPr/>
          </p:nvSpPr>
          <p:spPr>
            <a:xfrm>
              <a:off x="6677034" y="2798768"/>
              <a:ext cx="806451" cy="808039"/>
            </a:xfrm>
            <a:custGeom>
              <a:rect b="b" l="l" r="r" t="t"/>
              <a:pathLst>
                <a:path extrusionOk="0" h="1017" w="1017">
                  <a:moveTo>
                    <a:pt x="1017" y="509"/>
                  </a:moveTo>
                  <a:lnTo>
                    <a:pt x="1017" y="509"/>
                  </a:lnTo>
                  <a:lnTo>
                    <a:pt x="1017" y="535"/>
                  </a:lnTo>
                  <a:lnTo>
                    <a:pt x="1015" y="561"/>
                  </a:lnTo>
                  <a:lnTo>
                    <a:pt x="1011" y="586"/>
                  </a:lnTo>
                  <a:lnTo>
                    <a:pt x="1007" y="612"/>
                  </a:lnTo>
                  <a:lnTo>
                    <a:pt x="1002" y="636"/>
                  </a:lnTo>
                  <a:lnTo>
                    <a:pt x="995" y="660"/>
                  </a:lnTo>
                  <a:lnTo>
                    <a:pt x="987" y="684"/>
                  </a:lnTo>
                  <a:lnTo>
                    <a:pt x="978" y="707"/>
                  </a:lnTo>
                  <a:lnTo>
                    <a:pt x="967" y="729"/>
                  </a:lnTo>
                  <a:lnTo>
                    <a:pt x="956" y="751"/>
                  </a:lnTo>
                  <a:lnTo>
                    <a:pt x="944" y="773"/>
                  </a:lnTo>
                  <a:lnTo>
                    <a:pt x="931" y="794"/>
                  </a:lnTo>
                  <a:lnTo>
                    <a:pt x="917" y="813"/>
                  </a:lnTo>
                  <a:lnTo>
                    <a:pt x="902" y="833"/>
                  </a:lnTo>
                  <a:lnTo>
                    <a:pt x="886" y="851"/>
                  </a:lnTo>
                  <a:lnTo>
                    <a:pt x="868" y="869"/>
                  </a:lnTo>
                  <a:lnTo>
                    <a:pt x="851" y="886"/>
                  </a:lnTo>
                  <a:lnTo>
                    <a:pt x="833" y="901"/>
                  </a:lnTo>
                  <a:lnTo>
                    <a:pt x="813" y="917"/>
                  </a:lnTo>
                  <a:lnTo>
                    <a:pt x="794" y="931"/>
                  </a:lnTo>
                  <a:lnTo>
                    <a:pt x="773" y="944"/>
                  </a:lnTo>
                  <a:lnTo>
                    <a:pt x="751" y="956"/>
                  </a:lnTo>
                  <a:lnTo>
                    <a:pt x="729" y="968"/>
                  </a:lnTo>
                  <a:lnTo>
                    <a:pt x="707" y="978"/>
                  </a:lnTo>
                  <a:lnTo>
                    <a:pt x="684" y="987"/>
                  </a:lnTo>
                  <a:lnTo>
                    <a:pt x="660" y="994"/>
                  </a:lnTo>
                  <a:lnTo>
                    <a:pt x="636" y="1001"/>
                  </a:lnTo>
                  <a:lnTo>
                    <a:pt x="612" y="1007"/>
                  </a:lnTo>
                  <a:lnTo>
                    <a:pt x="586" y="1012"/>
                  </a:lnTo>
                  <a:lnTo>
                    <a:pt x="561" y="1015"/>
                  </a:lnTo>
                  <a:lnTo>
                    <a:pt x="536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483" y="1017"/>
                  </a:lnTo>
                  <a:lnTo>
                    <a:pt x="457" y="1015"/>
                  </a:lnTo>
                  <a:lnTo>
                    <a:pt x="432" y="1012"/>
                  </a:lnTo>
                  <a:lnTo>
                    <a:pt x="407" y="1007"/>
                  </a:lnTo>
                  <a:lnTo>
                    <a:pt x="381" y="1001"/>
                  </a:lnTo>
                  <a:lnTo>
                    <a:pt x="358" y="994"/>
                  </a:lnTo>
                  <a:lnTo>
                    <a:pt x="334" y="987"/>
                  </a:lnTo>
                  <a:lnTo>
                    <a:pt x="311" y="978"/>
                  </a:lnTo>
                  <a:lnTo>
                    <a:pt x="288" y="968"/>
                  </a:lnTo>
                  <a:lnTo>
                    <a:pt x="266" y="956"/>
                  </a:lnTo>
                  <a:lnTo>
                    <a:pt x="245" y="944"/>
                  </a:lnTo>
                  <a:lnTo>
                    <a:pt x="225" y="931"/>
                  </a:lnTo>
                  <a:lnTo>
                    <a:pt x="205" y="917"/>
                  </a:lnTo>
                  <a:lnTo>
                    <a:pt x="186" y="901"/>
                  </a:lnTo>
                  <a:lnTo>
                    <a:pt x="167" y="886"/>
                  </a:lnTo>
                  <a:lnTo>
                    <a:pt x="150" y="869"/>
                  </a:lnTo>
                  <a:lnTo>
                    <a:pt x="133" y="851"/>
                  </a:lnTo>
                  <a:lnTo>
                    <a:pt x="116" y="833"/>
                  </a:lnTo>
                  <a:lnTo>
                    <a:pt x="101" y="813"/>
                  </a:lnTo>
                  <a:lnTo>
                    <a:pt x="88" y="794"/>
                  </a:lnTo>
                  <a:lnTo>
                    <a:pt x="74" y="773"/>
                  </a:lnTo>
                  <a:lnTo>
                    <a:pt x="62" y="751"/>
                  </a:lnTo>
                  <a:lnTo>
                    <a:pt x="51" y="729"/>
                  </a:lnTo>
                  <a:lnTo>
                    <a:pt x="40" y="707"/>
                  </a:lnTo>
                  <a:lnTo>
                    <a:pt x="31" y="684"/>
                  </a:lnTo>
                  <a:lnTo>
                    <a:pt x="23" y="660"/>
                  </a:lnTo>
                  <a:lnTo>
                    <a:pt x="16" y="636"/>
                  </a:lnTo>
                  <a:lnTo>
                    <a:pt x="10" y="612"/>
                  </a:lnTo>
                  <a:lnTo>
                    <a:pt x="6" y="586"/>
                  </a:lnTo>
                  <a:lnTo>
                    <a:pt x="2" y="561"/>
                  </a:lnTo>
                  <a:lnTo>
                    <a:pt x="1" y="535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1" y="483"/>
                  </a:lnTo>
                  <a:lnTo>
                    <a:pt x="2" y="457"/>
                  </a:lnTo>
                  <a:lnTo>
                    <a:pt x="6" y="431"/>
                  </a:lnTo>
                  <a:lnTo>
                    <a:pt x="10" y="407"/>
                  </a:lnTo>
                  <a:lnTo>
                    <a:pt x="16" y="381"/>
                  </a:lnTo>
                  <a:lnTo>
                    <a:pt x="23" y="357"/>
                  </a:lnTo>
                  <a:lnTo>
                    <a:pt x="31" y="334"/>
                  </a:lnTo>
                  <a:lnTo>
                    <a:pt x="40" y="311"/>
                  </a:lnTo>
                  <a:lnTo>
                    <a:pt x="51" y="288"/>
                  </a:lnTo>
                  <a:lnTo>
                    <a:pt x="62" y="266"/>
                  </a:lnTo>
                  <a:lnTo>
                    <a:pt x="74" y="245"/>
                  </a:lnTo>
                  <a:lnTo>
                    <a:pt x="88" y="225"/>
                  </a:lnTo>
                  <a:lnTo>
                    <a:pt x="101" y="204"/>
                  </a:lnTo>
                  <a:lnTo>
                    <a:pt x="116" y="185"/>
                  </a:lnTo>
                  <a:lnTo>
                    <a:pt x="133" y="167"/>
                  </a:lnTo>
                  <a:lnTo>
                    <a:pt x="150" y="149"/>
                  </a:lnTo>
                  <a:lnTo>
                    <a:pt x="167" y="132"/>
                  </a:lnTo>
                  <a:lnTo>
                    <a:pt x="186" y="116"/>
                  </a:lnTo>
                  <a:lnTo>
                    <a:pt x="205" y="101"/>
                  </a:lnTo>
                  <a:lnTo>
                    <a:pt x="225" y="86"/>
                  </a:lnTo>
                  <a:lnTo>
                    <a:pt x="245" y="74"/>
                  </a:lnTo>
                  <a:lnTo>
                    <a:pt x="266" y="61"/>
                  </a:lnTo>
                  <a:lnTo>
                    <a:pt x="288" y="51"/>
                  </a:lnTo>
                  <a:lnTo>
                    <a:pt x="311" y="40"/>
                  </a:lnTo>
                  <a:lnTo>
                    <a:pt x="334" y="31"/>
                  </a:lnTo>
                  <a:lnTo>
                    <a:pt x="358" y="23"/>
                  </a:lnTo>
                  <a:lnTo>
                    <a:pt x="381" y="16"/>
                  </a:lnTo>
                  <a:lnTo>
                    <a:pt x="407" y="10"/>
                  </a:lnTo>
                  <a:lnTo>
                    <a:pt x="432" y="6"/>
                  </a:lnTo>
                  <a:lnTo>
                    <a:pt x="457" y="2"/>
                  </a:lnTo>
                  <a:lnTo>
                    <a:pt x="483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6" y="1"/>
                  </a:lnTo>
                  <a:lnTo>
                    <a:pt x="561" y="2"/>
                  </a:lnTo>
                  <a:lnTo>
                    <a:pt x="586" y="6"/>
                  </a:lnTo>
                  <a:lnTo>
                    <a:pt x="612" y="10"/>
                  </a:lnTo>
                  <a:lnTo>
                    <a:pt x="636" y="16"/>
                  </a:lnTo>
                  <a:lnTo>
                    <a:pt x="660" y="23"/>
                  </a:lnTo>
                  <a:lnTo>
                    <a:pt x="684" y="31"/>
                  </a:lnTo>
                  <a:lnTo>
                    <a:pt x="707" y="40"/>
                  </a:lnTo>
                  <a:lnTo>
                    <a:pt x="729" y="51"/>
                  </a:lnTo>
                  <a:lnTo>
                    <a:pt x="751" y="61"/>
                  </a:lnTo>
                  <a:lnTo>
                    <a:pt x="773" y="74"/>
                  </a:lnTo>
                  <a:lnTo>
                    <a:pt x="794" y="86"/>
                  </a:lnTo>
                  <a:lnTo>
                    <a:pt x="813" y="101"/>
                  </a:lnTo>
                  <a:lnTo>
                    <a:pt x="833" y="116"/>
                  </a:lnTo>
                  <a:lnTo>
                    <a:pt x="851" y="132"/>
                  </a:lnTo>
                  <a:lnTo>
                    <a:pt x="868" y="149"/>
                  </a:lnTo>
                  <a:lnTo>
                    <a:pt x="886" y="167"/>
                  </a:lnTo>
                  <a:lnTo>
                    <a:pt x="902" y="185"/>
                  </a:lnTo>
                  <a:lnTo>
                    <a:pt x="917" y="204"/>
                  </a:lnTo>
                  <a:lnTo>
                    <a:pt x="931" y="225"/>
                  </a:lnTo>
                  <a:lnTo>
                    <a:pt x="944" y="245"/>
                  </a:lnTo>
                  <a:lnTo>
                    <a:pt x="956" y="266"/>
                  </a:lnTo>
                  <a:lnTo>
                    <a:pt x="967" y="288"/>
                  </a:lnTo>
                  <a:lnTo>
                    <a:pt x="978" y="311"/>
                  </a:lnTo>
                  <a:lnTo>
                    <a:pt x="987" y="334"/>
                  </a:lnTo>
                  <a:lnTo>
                    <a:pt x="995" y="357"/>
                  </a:lnTo>
                  <a:lnTo>
                    <a:pt x="1002" y="381"/>
                  </a:lnTo>
                  <a:lnTo>
                    <a:pt x="1007" y="407"/>
                  </a:lnTo>
                  <a:lnTo>
                    <a:pt x="1011" y="431"/>
                  </a:lnTo>
                  <a:lnTo>
                    <a:pt x="1015" y="457"/>
                  </a:lnTo>
                  <a:lnTo>
                    <a:pt x="1017" y="483"/>
                  </a:lnTo>
                  <a:lnTo>
                    <a:pt x="1017" y="509"/>
                  </a:lnTo>
                  <a:lnTo>
                    <a:pt x="1017" y="509"/>
                  </a:lnTo>
                  <a:close/>
                </a:path>
              </a:pathLst>
            </a:custGeom>
            <a:solidFill>
              <a:srgbClr val="4FC1E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6804034" y="3049593"/>
              <a:ext cx="223838" cy="454026"/>
            </a:xfrm>
            <a:custGeom>
              <a:rect b="b" l="l" r="r" t="t"/>
              <a:pathLst>
                <a:path extrusionOk="0" h="571" w="282">
                  <a:moveTo>
                    <a:pt x="236" y="121"/>
                  </a:moveTo>
                  <a:lnTo>
                    <a:pt x="236" y="121"/>
                  </a:lnTo>
                  <a:lnTo>
                    <a:pt x="239" y="109"/>
                  </a:lnTo>
                  <a:lnTo>
                    <a:pt x="239" y="98"/>
                  </a:lnTo>
                  <a:lnTo>
                    <a:pt x="239" y="98"/>
                  </a:lnTo>
                  <a:lnTo>
                    <a:pt x="239" y="88"/>
                  </a:lnTo>
                  <a:lnTo>
                    <a:pt x="237" y="78"/>
                  </a:lnTo>
                  <a:lnTo>
                    <a:pt x="235" y="69"/>
                  </a:lnTo>
                  <a:lnTo>
                    <a:pt x="232" y="60"/>
                  </a:lnTo>
                  <a:lnTo>
                    <a:pt x="227" y="51"/>
                  </a:lnTo>
                  <a:lnTo>
                    <a:pt x="222" y="43"/>
                  </a:lnTo>
                  <a:lnTo>
                    <a:pt x="217" y="35"/>
                  </a:lnTo>
                  <a:lnTo>
                    <a:pt x="211" y="28"/>
                  </a:lnTo>
                  <a:lnTo>
                    <a:pt x="203" y="23"/>
                  </a:lnTo>
                  <a:lnTo>
                    <a:pt x="196" y="17"/>
                  </a:lnTo>
                  <a:lnTo>
                    <a:pt x="188" y="12"/>
                  </a:lnTo>
                  <a:lnTo>
                    <a:pt x="179" y="8"/>
                  </a:lnTo>
                  <a:lnTo>
                    <a:pt x="171" y="4"/>
                  </a:lnTo>
                  <a:lnTo>
                    <a:pt x="161" y="2"/>
                  </a:lnTo>
                  <a:lnTo>
                    <a:pt x="151" y="1"/>
                  </a:lnTo>
                  <a:lnTo>
                    <a:pt x="141" y="0"/>
                  </a:lnTo>
                  <a:lnTo>
                    <a:pt x="141" y="0"/>
                  </a:lnTo>
                  <a:lnTo>
                    <a:pt x="131" y="1"/>
                  </a:lnTo>
                  <a:lnTo>
                    <a:pt x="121" y="2"/>
                  </a:lnTo>
                  <a:lnTo>
                    <a:pt x="112" y="4"/>
                  </a:lnTo>
                  <a:lnTo>
                    <a:pt x="103" y="8"/>
                  </a:lnTo>
                  <a:lnTo>
                    <a:pt x="95" y="12"/>
                  </a:lnTo>
                  <a:lnTo>
                    <a:pt x="87" y="17"/>
                  </a:lnTo>
                  <a:lnTo>
                    <a:pt x="79" y="23"/>
                  </a:lnTo>
                  <a:lnTo>
                    <a:pt x="72" y="28"/>
                  </a:lnTo>
                  <a:lnTo>
                    <a:pt x="66" y="35"/>
                  </a:lnTo>
                  <a:lnTo>
                    <a:pt x="60" y="43"/>
                  </a:lnTo>
                  <a:lnTo>
                    <a:pt x="55" y="51"/>
                  </a:lnTo>
                  <a:lnTo>
                    <a:pt x="51" y="60"/>
                  </a:lnTo>
                  <a:lnTo>
                    <a:pt x="47" y="69"/>
                  </a:lnTo>
                  <a:lnTo>
                    <a:pt x="45" y="78"/>
                  </a:lnTo>
                  <a:lnTo>
                    <a:pt x="44" y="88"/>
                  </a:lnTo>
                  <a:lnTo>
                    <a:pt x="43" y="98"/>
                  </a:lnTo>
                  <a:lnTo>
                    <a:pt x="43" y="98"/>
                  </a:lnTo>
                  <a:lnTo>
                    <a:pt x="44" y="109"/>
                  </a:lnTo>
                  <a:lnTo>
                    <a:pt x="46" y="121"/>
                  </a:lnTo>
                  <a:lnTo>
                    <a:pt x="46" y="121"/>
                  </a:lnTo>
                  <a:lnTo>
                    <a:pt x="36" y="132"/>
                  </a:lnTo>
                  <a:lnTo>
                    <a:pt x="27" y="144"/>
                  </a:lnTo>
                  <a:lnTo>
                    <a:pt x="19" y="155"/>
                  </a:lnTo>
                  <a:lnTo>
                    <a:pt x="12" y="169"/>
                  </a:lnTo>
                  <a:lnTo>
                    <a:pt x="7" y="182"/>
                  </a:lnTo>
                  <a:lnTo>
                    <a:pt x="3" y="197"/>
                  </a:lnTo>
                  <a:lnTo>
                    <a:pt x="0" y="210"/>
                  </a:lnTo>
                  <a:lnTo>
                    <a:pt x="0" y="225"/>
                  </a:lnTo>
                  <a:lnTo>
                    <a:pt x="0" y="225"/>
                  </a:lnTo>
                  <a:lnTo>
                    <a:pt x="0" y="240"/>
                  </a:lnTo>
                  <a:lnTo>
                    <a:pt x="3" y="254"/>
                  </a:lnTo>
                  <a:lnTo>
                    <a:pt x="6" y="267"/>
                  </a:lnTo>
                  <a:lnTo>
                    <a:pt x="11" y="280"/>
                  </a:lnTo>
                  <a:lnTo>
                    <a:pt x="16" y="292"/>
                  </a:lnTo>
                  <a:lnTo>
                    <a:pt x="23" y="304"/>
                  </a:lnTo>
                  <a:lnTo>
                    <a:pt x="31" y="314"/>
                  </a:lnTo>
                  <a:lnTo>
                    <a:pt x="39" y="325"/>
                  </a:lnTo>
                  <a:lnTo>
                    <a:pt x="50" y="334"/>
                  </a:lnTo>
                  <a:lnTo>
                    <a:pt x="60" y="342"/>
                  </a:lnTo>
                  <a:lnTo>
                    <a:pt x="72" y="349"/>
                  </a:lnTo>
                  <a:lnTo>
                    <a:pt x="83" y="354"/>
                  </a:lnTo>
                  <a:lnTo>
                    <a:pt x="96" y="360"/>
                  </a:lnTo>
                  <a:lnTo>
                    <a:pt x="108" y="364"/>
                  </a:lnTo>
                  <a:lnTo>
                    <a:pt x="122" y="366"/>
                  </a:lnTo>
                  <a:lnTo>
                    <a:pt x="136" y="367"/>
                  </a:lnTo>
                  <a:lnTo>
                    <a:pt x="136" y="562"/>
                  </a:lnTo>
                  <a:lnTo>
                    <a:pt x="120" y="562"/>
                  </a:lnTo>
                  <a:lnTo>
                    <a:pt x="120" y="562"/>
                  </a:lnTo>
                  <a:lnTo>
                    <a:pt x="118" y="562"/>
                  </a:lnTo>
                  <a:lnTo>
                    <a:pt x="117" y="563"/>
                  </a:lnTo>
                  <a:lnTo>
                    <a:pt x="115" y="564"/>
                  </a:lnTo>
                  <a:lnTo>
                    <a:pt x="115" y="566"/>
                  </a:lnTo>
                  <a:lnTo>
                    <a:pt x="115" y="566"/>
                  </a:lnTo>
                  <a:lnTo>
                    <a:pt x="115" y="569"/>
                  </a:lnTo>
                  <a:lnTo>
                    <a:pt x="117" y="570"/>
                  </a:lnTo>
                  <a:lnTo>
                    <a:pt x="118" y="571"/>
                  </a:lnTo>
                  <a:lnTo>
                    <a:pt x="120" y="571"/>
                  </a:lnTo>
                  <a:lnTo>
                    <a:pt x="163" y="571"/>
                  </a:lnTo>
                  <a:lnTo>
                    <a:pt x="163" y="571"/>
                  </a:lnTo>
                  <a:lnTo>
                    <a:pt x="165" y="571"/>
                  </a:lnTo>
                  <a:lnTo>
                    <a:pt x="166" y="570"/>
                  </a:lnTo>
                  <a:lnTo>
                    <a:pt x="167" y="569"/>
                  </a:lnTo>
                  <a:lnTo>
                    <a:pt x="167" y="566"/>
                  </a:lnTo>
                  <a:lnTo>
                    <a:pt x="167" y="566"/>
                  </a:lnTo>
                  <a:lnTo>
                    <a:pt x="167" y="564"/>
                  </a:lnTo>
                  <a:lnTo>
                    <a:pt x="166" y="563"/>
                  </a:lnTo>
                  <a:lnTo>
                    <a:pt x="165" y="562"/>
                  </a:lnTo>
                  <a:lnTo>
                    <a:pt x="163" y="562"/>
                  </a:lnTo>
                  <a:lnTo>
                    <a:pt x="145" y="562"/>
                  </a:lnTo>
                  <a:lnTo>
                    <a:pt x="145" y="367"/>
                  </a:lnTo>
                  <a:lnTo>
                    <a:pt x="145" y="367"/>
                  </a:lnTo>
                  <a:lnTo>
                    <a:pt x="160" y="366"/>
                  </a:lnTo>
                  <a:lnTo>
                    <a:pt x="173" y="364"/>
                  </a:lnTo>
                  <a:lnTo>
                    <a:pt x="187" y="360"/>
                  </a:lnTo>
                  <a:lnTo>
                    <a:pt x="199" y="354"/>
                  </a:lnTo>
                  <a:lnTo>
                    <a:pt x="211" y="349"/>
                  </a:lnTo>
                  <a:lnTo>
                    <a:pt x="222" y="342"/>
                  </a:lnTo>
                  <a:lnTo>
                    <a:pt x="233" y="334"/>
                  </a:lnTo>
                  <a:lnTo>
                    <a:pt x="243" y="325"/>
                  </a:lnTo>
                  <a:lnTo>
                    <a:pt x="251" y="314"/>
                  </a:lnTo>
                  <a:lnTo>
                    <a:pt x="259" y="304"/>
                  </a:lnTo>
                  <a:lnTo>
                    <a:pt x="266" y="292"/>
                  </a:lnTo>
                  <a:lnTo>
                    <a:pt x="272" y="280"/>
                  </a:lnTo>
                  <a:lnTo>
                    <a:pt x="277" y="267"/>
                  </a:lnTo>
                  <a:lnTo>
                    <a:pt x="280" y="254"/>
                  </a:lnTo>
                  <a:lnTo>
                    <a:pt x="282" y="240"/>
                  </a:lnTo>
                  <a:lnTo>
                    <a:pt x="282" y="225"/>
                  </a:lnTo>
                  <a:lnTo>
                    <a:pt x="282" y="225"/>
                  </a:lnTo>
                  <a:lnTo>
                    <a:pt x="282" y="210"/>
                  </a:lnTo>
                  <a:lnTo>
                    <a:pt x="280" y="197"/>
                  </a:lnTo>
                  <a:lnTo>
                    <a:pt x="275" y="182"/>
                  </a:lnTo>
                  <a:lnTo>
                    <a:pt x="271" y="169"/>
                  </a:lnTo>
                  <a:lnTo>
                    <a:pt x="264" y="155"/>
                  </a:lnTo>
                  <a:lnTo>
                    <a:pt x="256" y="144"/>
                  </a:lnTo>
                  <a:lnTo>
                    <a:pt x="247" y="132"/>
                  </a:lnTo>
                  <a:lnTo>
                    <a:pt x="236" y="121"/>
                  </a:lnTo>
                  <a:lnTo>
                    <a:pt x="236" y="121"/>
                  </a:lnTo>
                  <a:close/>
                  <a:moveTo>
                    <a:pt x="145" y="358"/>
                  </a:moveTo>
                  <a:lnTo>
                    <a:pt x="145" y="238"/>
                  </a:lnTo>
                  <a:lnTo>
                    <a:pt x="211" y="174"/>
                  </a:lnTo>
                  <a:lnTo>
                    <a:pt x="211" y="174"/>
                  </a:lnTo>
                  <a:lnTo>
                    <a:pt x="212" y="171"/>
                  </a:lnTo>
                  <a:lnTo>
                    <a:pt x="212" y="170"/>
                  </a:lnTo>
                  <a:lnTo>
                    <a:pt x="212" y="168"/>
                  </a:lnTo>
                  <a:lnTo>
                    <a:pt x="211" y="167"/>
                  </a:lnTo>
                  <a:lnTo>
                    <a:pt x="211" y="167"/>
                  </a:lnTo>
                  <a:lnTo>
                    <a:pt x="210" y="166"/>
                  </a:lnTo>
                  <a:lnTo>
                    <a:pt x="207" y="166"/>
                  </a:lnTo>
                  <a:lnTo>
                    <a:pt x="206" y="166"/>
                  </a:lnTo>
                  <a:lnTo>
                    <a:pt x="204" y="167"/>
                  </a:lnTo>
                  <a:lnTo>
                    <a:pt x="145" y="225"/>
                  </a:lnTo>
                  <a:lnTo>
                    <a:pt x="145" y="139"/>
                  </a:lnTo>
                  <a:lnTo>
                    <a:pt x="145" y="139"/>
                  </a:lnTo>
                  <a:lnTo>
                    <a:pt x="145" y="137"/>
                  </a:lnTo>
                  <a:lnTo>
                    <a:pt x="144" y="136"/>
                  </a:lnTo>
                  <a:lnTo>
                    <a:pt x="143" y="134"/>
                  </a:lnTo>
                  <a:lnTo>
                    <a:pt x="141" y="134"/>
                  </a:lnTo>
                  <a:lnTo>
                    <a:pt x="141" y="134"/>
                  </a:lnTo>
                  <a:lnTo>
                    <a:pt x="140" y="134"/>
                  </a:lnTo>
                  <a:lnTo>
                    <a:pt x="138" y="136"/>
                  </a:lnTo>
                  <a:lnTo>
                    <a:pt x="137" y="137"/>
                  </a:lnTo>
                  <a:lnTo>
                    <a:pt x="136" y="139"/>
                  </a:lnTo>
                  <a:lnTo>
                    <a:pt x="136" y="358"/>
                  </a:lnTo>
                  <a:lnTo>
                    <a:pt x="136" y="358"/>
                  </a:lnTo>
                  <a:lnTo>
                    <a:pt x="123" y="357"/>
                  </a:lnTo>
                  <a:lnTo>
                    <a:pt x="111" y="354"/>
                  </a:lnTo>
                  <a:lnTo>
                    <a:pt x="98" y="351"/>
                  </a:lnTo>
                  <a:lnTo>
                    <a:pt x="87" y="346"/>
                  </a:lnTo>
                  <a:lnTo>
                    <a:pt x="75" y="341"/>
                  </a:lnTo>
                  <a:lnTo>
                    <a:pt x="65" y="334"/>
                  </a:lnTo>
                  <a:lnTo>
                    <a:pt x="55" y="326"/>
                  </a:lnTo>
                  <a:lnTo>
                    <a:pt x="46" y="318"/>
                  </a:lnTo>
                  <a:lnTo>
                    <a:pt x="38" y="308"/>
                  </a:lnTo>
                  <a:lnTo>
                    <a:pt x="30" y="298"/>
                  </a:lnTo>
                  <a:lnTo>
                    <a:pt x="24" y="288"/>
                  </a:lnTo>
                  <a:lnTo>
                    <a:pt x="19" y="276"/>
                  </a:lnTo>
                  <a:lnTo>
                    <a:pt x="15" y="265"/>
                  </a:lnTo>
                  <a:lnTo>
                    <a:pt x="12" y="252"/>
                  </a:lnTo>
                  <a:lnTo>
                    <a:pt x="9" y="239"/>
                  </a:lnTo>
                  <a:lnTo>
                    <a:pt x="9" y="225"/>
                  </a:lnTo>
                  <a:lnTo>
                    <a:pt x="9" y="225"/>
                  </a:lnTo>
                  <a:lnTo>
                    <a:pt x="9" y="212"/>
                  </a:lnTo>
                  <a:lnTo>
                    <a:pt x="12" y="198"/>
                  </a:lnTo>
                  <a:lnTo>
                    <a:pt x="15" y="184"/>
                  </a:lnTo>
                  <a:lnTo>
                    <a:pt x="21" y="171"/>
                  </a:lnTo>
                  <a:lnTo>
                    <a:pt x="28" y="159"/>
                  </a:lnTo>
                  <a:lnTo>
                    <a:pt x="35" y="147"/>
                  </a:lnTo>
                  <a:lnTo>
                    <a:pt x="44" y="136"/>
                  </a:lnTo>
                  <a:lnTo>
                    <a:pt x="54" y="126"/>
                  </a:lnTo>
                  <a:lnTo>
                    <a:pt x="54" y="126"/>
                  </a:lnTo>
                  <a:lnTo>
                    <a:pt x="54" y="125"/>
                  </a:lnTo>
                  <a:lnTo>
                    <a:pt x="54" y="125"/>
                  </a:lnTo>
                  <a:lnTo>
                    <a:pt x="55" y="125"/>
                  </a:lnTo>
                  <a:lnTo>
                    <a:pt x="55" y="125"/>
                  </a:lnTo>
                  <a:lnTo>
                    <a:pt x="55" y="124"/>
                  </a:lnTo>
                  <a:lnTo>
                    <a:pt x="55" y="124"/>
                  </a:lnTo>
                  <a:lnTo>
                    <a:pt x="55" y="123"/>
                  </a:lnTo>
                  <a:lnTo>
                    <a:pt x="55" y="123"/>
                  </a:lnTo>
                  <a:lnTo>
                    <a:pt x="55" y="122"/>
                  </a:lnTo>
                  <a:lnTo>
                    <a:pt x="55" y="122"/>
                  </a:lnTo>
                  <a:lnTo>
                    <a:pt x="55" y="122"/>
                  </a:lnTo>
                  <a:lnTo>
                    <a:pt x="55" y="122"/>
                  </a:lnTo>
                  <a:lnTo>
                    <a:pt x="53" y="110"/>
                  </a:lnTo>
                  <a:lnTo>
                    <a:pt x="52" y="98"/>
                  </a:lnTo>
                  <a:lnTo>
                    <a:pt x="52" y="98"/>
                  </a:lnTo>
                  <a:lnTo>
                    <a:pt x="53" y="88"/>
                  </a:lnTo>
                  <a:lnTo>
                    <a:pt x="54" y="80"/>
                  </a:lnTo>
                  <a:lnTo>
                    <a:pt x="57" y="71"/>
                  </a:lnTo>
                  <a:lnTo>
                    <a:pt x="59" y="63"/>
                  </a:lnTo>
                  <a:lnTo>
                    <a:pt x="64" y="56"/>
                  </a:lnTo>
                  <a:lnTo>
                    <a:pt x="68" y="48"/>
                  </a:lnTo>
                  <a:lnTo>
                    <a:pt x="73" y="41"/>
                  </a:lnTo>
                  <a:lnTo>
                    <a:pt x="79" y="35"/>
                  </a:lnTo>
                  <a:lnTo>
                    <a:pt x="84" y="30"/>
                  </a:lnTo>
                  <a:lnTo>
                    <a:pt x="91" y="24"/>
                  </a:lnTo>
                  <a:lnTo>
                    <a:pt x="99" y="20"/>
                  </a:lnTo>
                  <a:lnTo>
                    <a:pt x="106" y="16"/>
                  </a:lnTo>
                  <a:lnTo>
                    <a:pt x="115" y="13"/>
                  </a:lnTo>
                  <a:lnTo>
                    <a:pt x="123" y="11"/>
                  </a:lnTo>
                  <a:lnTo>
                    <a:pt x="133" y="10"/>
                  </a:lnTo>
                  <a:lnTo>
                    <a:pt x="141" y="9"/>
                  </a:lnTo>
                  <a:lnTo>
                    <a:pt x="141" y="9"/>
                  </a:lnTo>
                  <a:lnTo>
                    <a:pt x="150" y="10"/>
                  </a:lnTo>
                  <a:lnTo>
                    <a:pt x="159" y="11"/>
                  </a:lnTo>
                  <a:lnTo>
                    <a:pt x="167" y="13"/>
                  </a:lnTo>
                  <a:lnTo>
                    <a:pt x="175" y="16"/>
                  </a:lnTo>
                  <a:lnTo>
                    <a:pt x="183" y="20"/>
                  </a:lnTo>
                  <a:lnTo>
                    <a:pt x="190" y="24"/>
                  </a:lnTo>
                  <a:lnTo>
                    <a:pt x="197" y="30"/>
                  </a:lnTo>
                  <a:lnTo>
                    <a:pt x="204" y="35"/>
                  </a:lnTo>
                  <a:lnTo>
                    <a:pt x="210" y="41"/>
                  </a:lnTo>
                  <a:lnTo>
                    <a:pt x="214" y="48"/>
                  </a:lnTo>
                  <a:lnTo>
                    <a:pt x="219" y="56"/>
                  </a:lnTo>
                  <a:lnTo>
                    <a:pt x="222" y="63"/>
                  </a:lnTo>
                  <a:lnTo>
                    <a:pt x="226" y="71"/>
                  </a:lnTo>
                  <a:lnTo>
                    <a:pt x="228" y="80"/>
                  </a:lnTo>
                  <a:lnTo>
                    <a:pt x="229" y="88"/>
                  </a:lnTo>
                  <a:lnTo>
                    <a:pt x="229" y="98"/>
                  </a:lnTo>
                  <a:lnTo>
                    <a:pt x="229" y="98"/>
                  </a:lnTo>
                  <a:lnTo>
                    <a:pt x="229" y="110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7" y="123"/>
                  </a:lnTo>
                  <a:lnTo>
                    <a:pt x="227" y="123"/>
                  </a:lnTo>
                  <a:lnTo>
                    <a:pt x="227" y="124"/>
                  </a:lnTo>
                  <a:lnTo>
                    <a:pt x="227" y="124"/>
                  </a:lnTo>
                  <a:lnTo>
                    <a:pt x="227" y="125"/>
                  </a:lnTo>
                  <a:lnTo>
                    <a:pt x="227" y="125"/>
                  </a:lnTo>
                  <a:lnTo>
                    <a:pt x="228" y="125"/>
                  </a:lnTo>
                  <a:lnTo>
                    <a:pt x="228" y="125"/>
                  </a:lnTo>
                  <a:lnTo>
                    <a:pt x="228" y="126"/>
                  </a:lnTo>
                  <a:lnTo>
                    <a:pt x="228" y="126"/>
                  </a:lnTo>
                  <a:lnTo>
                    <a:pt x="239" y="136"/>
                  </a:lnTo>
                  <a:lnTo>
                    <a:pt x="248" y="147"/>
                  </a:lnTo>
                  <a:lnTo>
                    <a:pt x="255" y="159"/>
                  </a:lnTo>
                  <a:lnTo>
                    <a:pt x="262" y="171"/>
                  </a:lnTo>
                  <a:lnTo>
                    <a:pt x="266" y="184"/>
                  </a:lnTo>
                  <a:lnTo>
                    <a:pt x="271" y="198"/>
                  </a:lnTo>
                  <a:lnTo>
                    <a:pt x="273" y="212"/>
                  </a:lnTo>
                  <a:lnTo>
                    <a:pt x="273" y="225"/>
                  </a:lnTo>
                  <a:lnTo>
                    <a:pt x="273" y="225"/>
                  </a:lnTo>
                  <a:lnTo>
                    <a:pt x="273" y="239"/>
                  </a:lnTo>
                  <a:lnTo>
                    <a:pt x="271" y="252"/>
                  </a:lnTo>
                  <a:lnTo>
                    <a:pt x="267" y="265"/>
                  </a:lnTo>
                  <a:lnTo>
                    <a:pt x="264" y="276"/>
                  </a:lnTo>
                  <a:lnTo>
                    <a:pt x="258" y="288"/>
                  </a:lnTo>
                  <a:lnTo>
                    <a:pt x="251" y="298"/>
                  </a:lnTo>
                  <a:lnTo>
                    <a:pt x="244" y="308"/>
                  </a:lnTo>
                  <a:lnTo>
                    <a:pt x="236" y="318"/>
                  </a:lnTo>
                  <a:lnTo>
                    <a:pt x="227" y="326"/>
                  </a:lnTo>
                  <a:lnTo>
                    <a:pt x="217" y="334"/>
                  </a:lnTo>
                  <a:lnTo>
                    <a:pt x="206" y="341"/>
                  </a:lnTo>
                  <a:lnTo>
                    <a:pt x="196" y="346"/>
                  </a:lnTo>
                  <a:lnTo>
                    <a:pt x="183" y="351"/>
                  </a:lnTo>
                  <a:lnTo>
                    <a:pt x="172" y="354"/>
                  </a:lnTo>
                  <a:lnTo>
                    <a:pt x="159" y="357"/>
                  </a:lnTo>
                  <a:lnTo>
                    <a:pt x="145" y="358"/>
                  </a:lnTo>
                  <a:lnTo>
                    <a:pt x="145" y="3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7053272" y="2879731"/>
              <a:ext cx="307975" cy="623889"/>
            </a:xfrm>
            <a:custGeom>
              <a:rect b="b" l="l" r="r" t="t"/>
              <a:pathLst>
                <a:path extrusionOk="0" h="786" w="388">
                  <a:moveTo>
                    <a:pt x="388" y="310"/>
                  </a:moveTo>
                  <a:lnTo>
                    <a:pt x="388" y="310"/>
                  </a:lnTo>
                  <a:lnTo>
                    <a:pt x="387" y="289"/>
                  </a:lnTo>
                  <a:lnTo>
                    <a:pt x="383" y="270"/>
                  </a:lnTo>
                  <a:lnTo>
                    <a:pt x="378" y="250"/>
                  </a:lnTo>
                  <a:lnTo>
                    <a:pt x="370" y="232"/>
                  </a:lnTo>
                  <a:lnTo>
                    <a:pt x="361" y="213"/>
                  </a:lnTo>
                  <a:lnTo>
                    <a:pt x="351" y="196"/>
                  </a:lnTo>
                  <a:lnTo>
                    <a:pt x="338" y="181"/>
                  </a:lnTo>
                  <a:lnTo>
                    <a:pt x="323" y="166"/>
                  </a:lnTo>
                  <a:lnTo>
                    <a:pt x="323" y="166"/>
                  </a:lnTo>
                  <a:lnTo>
                    <a:pt x="327" y="150"/>
                  </a:lnTo>
                  <a:lnTo>
                    <a:pt x="328" y="134"/>
                  </a:lnTo>
                  <a:lnTo>
                    <a:pt x="328" y="134"/>
                  </a:lnTo>
                  <a:lnTo>
                    <a:pt x="327" y="120"/>
                  </a:lnTo>
                  <a:lnTo>
                    <a:pt x="324" y="106"/>
                  </a:lnTo>
                  <a:lnTo>
                    <a:pt x="321" y="94"/>
                  </a:lnTo>
                  <a:lnTo>
                    <a:pt x="316" y="82"/>
                  </a:lnTo>
                  <a:lnTo>
                    <a:pt x="312" y="71"/>
                  </a:lnTo>
                  <a:lnTo>
                    <a:pt x="305" y="59"/>
                  </a:lnTo>
                  <a:lnTo>
                    <a:pt x="297" y="49"/>
                  </a:lnTo>
                  <a:lnTo>
                    <a:pt x="289" y="39"/>
                  </a:lnTo>
                  <a:lnTo>
                    <a:pt x="278" y="30"/>
                  </a:lnTo>
                  <a:lnTo>
                    <a:pt x="268" y="23"/>
                  </a:lnTo>
                  <a:lnTo>
                    <a:pt x="258" y="16"/>
                  </a:lnTo>
                  <a:lnTo>
                    <a:pt x="246" y="11"/>
                  </a:lnTo>
                  <a:lnTo>
                    <a:pt x="233" y="6"/>
                  </a:lnTo>
                  <a:lnTo>
                    <a:pt x="221" y="3"/>
                  </a:lnTo>
                  <a:lnTo>
                    <a:pt x="207" y="0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180" y="0"/>
                  </a:lnTo>
                  <a:lnTo>
                    <a:pt x="167" y="3"/>
                  </a:lnTo>
                  <a:lnTo>
                    <a:pt x="154" y="6"/>
                  </a:lnTo>
                  <a:lnTo>
                    <a:pt x="142" y="11"/>
                  </a:lnTo>
                  <a:lnTo>
                    <a:pt x="130" y="16"/>
                  </a:lnTo>
                  <a:lnTo>
                    <a:pt x="119" y="23"/>
                  </a:lnTo>
                  <a:lnTo>
                    <a:pt x="109" y="30"/>
                  </a:lnTo>
                  <a:lnTo>
                    <a:pt x="100" y="39"/>
                  </a:lnTo>
                  <a:lnTo>
                    <a:pt x="91" y="49"/>
                  </a:lnTo>
                  <a:lnTo>
                    <a:pt x="84" y="59"/>
                  </a:lnTo>
                  <a:lnTo>
                    <a:pt x="77" y="71"/>
                  </a:lnTo>
                  <a:lnTo>
                    <a:pt x="71" y="82"/>
                  </a:lnTo>
                  <a:lnTo>
                    <a:pt x="66" y="94"/>
                  </a:lnTo>
                  <a:lnTo>
                    <a:pt x="63" y="106"/>
                  </a:lnTo>
                  <a:lnTo>
                    <a:pt x="61" y="120"/>
                  </a:lnTo>
                  <a:lnTo>
                    <a:pt x="61" y="134"/>
                  </a:lnTo>
                  <a:lnTo>
                    <a:pt x="61" y="134"/>
                  </a:lnTo>
                  <a:lnTo>
                    <a:pt x="62" y="150"/>
                  </a:lnTo>
                  <a:lnTo>
                    <a:pt x="64" y="166"/>
                  </a:lnTo>
                  <a:lnTo>
                    <a:pt x="64" y="166"/>
                  </a:lnTo>
                  <a:lnTo>
                    <a:pt x="50" y="181"/>
                  </a:lnTo>
                  <a:lnTo>
                    <a:pt x="38" y="196"/>
                  </a:lnTo>
                  <a:lnTo>
                    <a:pt x="26" y="213"/>
                  </a:lnTo>
                  <a:lnTo>
                    <a:pt x="17" y="232"/>
                  </a:lnTo>
                  <a:lnTo>
                    <a:pt x="10" y="250"/>
                  </a:lnTo>
                  <a:lnTo>
                    <a:pt x="4" y="270"/>
                  </a:lnTo>
                  <a:lnTo>
                    <a:pt x="1" y="291"/>
                  </a:lnTo>
                  <a:lnTo>
                    <a:pt x="0" y="310"/>
                  </a:lnTo>
                  <a:lnTo>
                    <a:pt x="0" y="310"/>
                  </a:lnTo>
                  <a:lnTo>
                    <a:pt x="1" y="330"/>
                  </a:lnTo>
                  <a:lnTo>
                    <a:pt x="4" y="349"/>
                  </a:lnTo>
                  <a:lnTo>
                    <a:pt x="9" y="368"/>
                  </a:lnTo>
                  <a:lnTo>
                    <a:pt x="15" y="385"/>
                  </a:lnTo>
                  <a:lnTo>
                    <a:pt x="23" y="401"/>
                  </a:lnTo>
                  <a:lnTo>
                    <a:pt x="32" y="417"/>
                  </a:lnTo>
                  <a:lnTo>
                    <a:pt x="43" y="432"/>
                  </a:lnTo>
                  <a:lnTo>
                    <a:pt x="55" y="446"/>
                  </a:lnTo>
                  <a:lnTo>
                    <a:pt x="69" y="459"/>
                  </a:lnTo>
                  <a:lnTo>
                    <a:pt x="84" y="469"/>
                  </a:lnTo>
                  <a:lnTo>
                    <a:pt x="99" y="480"/>
                  </a:lnTo>
                  <a:lnTo>
                    <a:pt x="116" y="488"/>
                  </a:lnTo>
                  <a:lnTo>
                    <a:pt x="133" y="495"/>
                  </a:lnTo>
                  <a:lnTo>
                    <a:pt x="150" y="499"/>
                  </a:lnTo>
                  <a:lnTo>
                    <a:pt x="170" y="503"/>
                  </a:lnTo>
                  <a:lnTo>
                    <a:pt x="190" y="504"/>
                  </a:lnTo>
                  <a:lnTo>
                    <a:pt x="190" y="777"/>
                  </a:lnTo>
                  <a:lnTo>
                    <a:pt x="159" y="777"/>
                  </a:lnTo>
                  <a:lnTo>
                    <a:pt x="159" y="777"/>
                  </a:lnTo>
                  <a:lnTo>
                    <a:pt x="157" y="777"/>
                  </a:lnTo>
                  <a:lnTo>
                    <a:pt x="156" y="778"/>
                  </a:lnTo>
                  <a:lnTo>
                    <a:pt x="155" y="779"/>
                  </a:lnTo>
                  <a:lnTo>
                    <a:pt x="154" y="781"/>
                  </a:lnTo>
                  <a:lnTo>
                    <a:pt x="154" y="781"/>
                  </a:lnTo>
                  <a:lnTo>
                    <a:pt x="155" y="784"/>
                  </a:lnTo>
                  <a:lnTo>
                    <a:pt x="156" y="785"/>
                  </a:lnTo>
                  <a:lnTo>
                    <a:pt x="157" y="786"/>
                  </a:lnTo>
                  <a:lnTo>
                    <a:pt x="159" y="786"/>
                  </a:lnTo>
                  <a:lnTo>
                    <a:pt x="229" y="786"/>
                  </a:lnTo>
                  <a:lnTo>
                    <a:pt x="229" y="786"/>
                  </a:lnTo>
                  <a:lnTo>
                    <a:pt x="230" y="786"/>
                  </a:lnTo>
                  <a:lnTo>
                    <a:pt x="232" y="785"/>
                  </a:lnTo>
                  <a:lnTo>
                    <a:pt x="233" y="784"/>
                  </a:lnTo>
                  <a:lnTo>
                    <a:pt x="233" y="781"/>
                  </a:lnTo>
                  <a:lnTo>
                    <a:pt x="233" y="781"/>
                  </a:lnTo>
                  <a:lnTo>
                    <a:pt x="233" y="779"/>
                  </a:lnTo>
                  <a:lnTo>
                    <a:pt x="232" y="778"/>
                  </a:lnTo>
                  <a:lnTo>
                    <a:pt x="230" y="777"/>
                  </a:lnTo>
                  <a:lnTo>
                    <a:pt x="229" y="777"/>
                  </a:lnTo>
                  <a:lnTo>
                    <a:pt x="199" y="777"/>
                  </a:lnTo>
                  <a:lnTo>
                    <a:pt x="199" y="504"/>
                  </a:lnTo>
                  <a:lnTo>
                    <a:pt x="199" y="504"/>
                  </a:lnTo>
                  <a:lnTo>
                    <a:pt x="217" y="503"/>
                  </a:lnTo>
                  <a:lnTo>
                    <a:pt x="237" y="499"/>
                  </a:lnTo>
                  <a:lnTo>
                    <a:pt x="255" y="495"/>
                  </a:lnTo>
                  <a:lnTo>
                    <a:pt x="273" y="488"/>
                  </a:lnTo>
                  <a:lnTo>
                    <a:pt x="289" y="480"/>
                  </a:lnTo>
                  <a:lnTo>
                    <a:pt x="305" y="469"/>
                  </a:lnTo>
                  <a:lnTo>
                    <a:pt x="319" y="459"/>
                  </a:lnTo>
                  <a:lnTo>
                    <a:pt x="332" y="446"/>
                  </a:lnTo>
                  <a:lnTo>
                    <a:pt x="344" y="432"/>
                  </a:lnTo>
                  <a:lnTo>
                    <a:pt x="355" y="417"/>
                  </a:lnTo>
                  <a:lnTo>
                    <a:pt x="365" y="401"/>
                  </a:lnTo>
                  <a:lnTo>
                    <a:pt x="373" y="385"/>
                  </a:lnTo>
                  <a:lnTo>
                    <a:pt x="378" y="368"/>
                  </a:lnTo>
                  <a:lnTo>
                    <a:pt x="384" y="349"/>
                  </a:lnTo>
                  <a:lnTo>
                    <a:pt x="387" y="330"/>
                  </a:lnTo>
                  <a:lnTo>
                    <a:pt x="388" y="310"/>
                  </a:lnTo>
                  <a:lnTo>
                    <a:pt x="388" y="310"/>
                  </a:lnTo>
                  <a:close/>
                  <a:moveTo>
                    <a:pt x="9" y="310"/>
                  </a:moveTo>
                  <a:lnTo>
                    <a:pt x="9" y="310"/>
                  </a:lnTo>
                  <a:lnTo>
                    <a:pt x="10" y="291"/>
                  </a:lnTo>
                  <a:lnTo>
                    <a:pt x="13" y="271"/>
                  </a:lnTo>
                  <a:lnTo>
                    <a:pt x="19" y="253"/>
                  </a:lnTo>
                  <a:lnTo>
                    <a:pt x="26" y="234"/>
                  </a:lnTo>
                  <a:lnTo>
                    <a:pt x="35" y="217"/>
                  </a:lnTo>
                  <a:lnTo>
                    <a:pt x="46" y="201"/>
                  </a:lnTo>
                  <a:lnTo>
                    <a:pt x="58" y="186"/>
                  </a:lnTo>
                  <a:lnTo>
                    <a:pt x="72" y="172"/>
                  </a:lnTo>
                  <a:lnTo>
                    <a:pt x="72" y="172"/>
                  </a:lnTo>
                  <a:lnTo>
                    <a:pt x="73" y="171"/>
                  </a:lnTo>
                  <a:lnTo>
                    <a:pt x="73" y="171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4" y="169"/>
                  </a:lnTo>
                  <a:lnTo>
                    <a:pt x="74" y="169"/>
                  </a:lnTo>
                  <a:lnTo>
                    <a:pt x="74" y="167"/>
                  </a:lnTo>
                  <a:lnTo>
                    <a:pt x="74" y="167"/>
                  </a:lnTo>
                  <a:lnTo>
                    <a:pt x="74" y="166"/>
                  </a:lnTo>
                  <a:lnTo>
                    <a:pt x="74" y="166"/>
                  </a:lnTo>
                  <a:lnTo>
                    <a:pt x="71" y="150"/>
                  </a:lnTo>
                  <a:lnTo>
                    <a:pt x="70" y="134"/>
                  </a:lnTo>
                  <a:lnTo>
                    <a:pt x="70" y="134"/>
                  </a:lnTo>
                  <a:lnTo>
                    <a:pt x="70" y="121"/>
                  </a:lnTo>
                  <a:lnTo>
                    <a:pt x="72" y="109"/>
                  </a:lnTo>
                  <a:lnTo>
                    <a:pt x="76" y="97"/>
                  </a:lnTo>
                  <a:lnTo>
                    <a:pt x="79" y="86"/>
                  </a:lnTo>
                  <a:lnTo>
                    <a:pt x="85" y="74"/>
                  </a:lnTo>
                  <a:lnTo>
                    <a:pt x="91" y="65"/>
                  </a:lnTo>
                  <a:lnTo>
                    <a:pt x="97" y="54"/>
                  </a:lnTo>
                  <a:lnTo>
                    <a:pt x="106" y="46"/>
                  </a:lnTo>
                  <a:lnTo>
                    <a:pt x="115" y="38"/>
                  </a:lnTo>
                  <a:lnTo>
                    <a:pt x="124" y="30"/>
                  </a:lnTo>
                  <a:lnTo>
                    <a:pt x="134" y="24"/>
                  </a:lnTo>
                  <a:lnTo>
                    <a:pt x="146" y="19"/>
                  </a:lnTo>
                  <a:lnTo>
                    <a:pt x="157" y="15"/>
                  </a:lnTo>
                  <a:lnTo>
                    <a:pt x="169" y="12"/>
                  </a:lnTo>
                  <a:lnTo>
                    <a:pt x="182" y="10"/>
                  </a:lnTo>
                  <a:lnTo>
                    <a:pt x="194" y="10"/>
                  </a:lnTo>
                  <a:lnTo>
                    <a:pt x="194" y="10"/>
                  </a:lnTo>
                  <a:lnTo>
                    <a:pt x="207" y="10"/>
                  </a:lnTo>
                  <a:lnTo>
                    <a:pt x="218" y="12"/>
                  </a:lnTo>
                  <a:lnTo>
                    <a:pt x="231" y="15"/>
                  </a:lnTo>
                  <a:lnTo>
                    <a:pt x="243" y="19"/>
                  </a:lnTo>
                  <a:lnTo>
                    <a:pt x="253" y="24"/>
                  </a:lnTo>
                  <a:lnTo>
                    <a:pt x="263" y="30"/>
                  </a:lnTo>
                  <a:lnTo>
                    <a:pt x="273" y="38"/>
                  </a:lnTo>
                  <a:lnTo>
                    <a:pt x="282" y="46"/>
                  </a:lnTo>
                  <a:lnTo>
                    <a:pt x="290" y="54"/>
                  </a:lnTo>
                  <a:lnTo>
                    <a:pt x="297" y="65"/>
                  </a:lnTo>
                  <a:lnTo>
                    <a:pt x="304" y="74"/>
                  </a:lnTo>
                  <a:lnTo>
                    <a:pt x="308" y="86"/>
                  </a:lnTo>
                  <a:lnTo>
                    <a:pt x="313" y="97"/>
                  </a:lnTo>
                  <a:lnTo>
                    <a:pt x="315" y="109"/>
                  </a:lnTo>
                  <a:lnTo>
                    <a:pt x="317" y="121"/>
                  </a:lnTo>
                  <a:lnTo>
                    <a:pt x="319" y="134"/>
                  </a:lnTo>
                  <a:lnTo>
                    <a:pt x="319" y="134"/>
                  </a:lnTo>
                  <a:lnTo>
                    <a:pt x="317" y="150"/>
                  </a:lnTo>
                  <a:lnTo>
                    <a:pt x="314" y="166"/>
                  </a:lnTo>
                  <a:lnTo>
                    <a:pt x="314" y="166"/>
                  </a:lnTo>
                  <a:lnTo>
                    <a:pt x="314" y="167"/>
                  </a:lnTo>
                  <a:lnTo>
                    <a:pt x="314" y="167"/>
                  </a:lnTo>
                  <a:lnTo>
                    <a:pt x="314" y="169"/>
                  </a:lnTo>
                  <a:lnTo>
                    <a:pt x="314" y="169"/>
                  </a:lnTo>
                  <a:lnTo>
                    <a:pt x="314" y="170"/>
                  </a:lnTo>
                  <a:lnTo>
                    <a:pt x="314" y="170"/>
                  </a:lnTo>
                  <a:lnTo>
                    <a:pt x="314" y="170"/>
                  </a:lnTo>
                  <a:lnTo>
                    <a:pt x="314" y="170"/>
                  </a:lnTo>
                  <a:lnTo>
                    <a:pt x="315" y="171"/>
                  </a:lnTo>
                  <a:lnTo>
                    <a:pt x="315" y="171"/>
                  </a:lnTo>
                  <a:lnTo>
                    <a:pt x="315" y="172"/>
                  </a:lnTo>
                  <a:lnTo>
                    <a:pt x="315" y="172"/>
                  </a:lnTo>
                  <a:lnTo>
                    <a:pt x="329" y="186"/>
                  </a:lnTo>
                  <a:lnTo>
                    <a:pt x="342" y="201"/>
                  </a:lnTo>
                  <a:lnTo>
                    <a:pt x="353" y="217"/>
                  </a:lnTo>
                  <a:lnTo>
                    <a:pt x="361" y="234"/>
                  </a:lnTo>
                  <a:lnTo>
                    <a:pt x="369" y="253"/>
                  </a:lnTo>
                  <a:lnTo>
                    <a:pt x="374" y="271"/>
                  </a:lnTo>
                  <a:lnTo>
                    <a:pt x="377" y="291"/>
                  </a:lnTo>
                  <a:lnTo>
                    <a:pt x="378" y="310"/>
                  </a:lnTo>
                  <a:lnTo>
                    <a:pt x="378" y="310"/>
                  </a:lnTo>
                  <a:lnTo>
                    <a:pt x="377" y="329"/>
                  </a:lnTo>
                  <a:lnTo>
                    <a:pt x="375" y="347"/>
                  </a:lnTo>
                  <a:lnTo>
                    <a:pt x="370" y="364"/>
                  </a:lnTo>
                  <a:lnTo>
                    <a:pt x="365" y="382"/>
                  </a:lnTo>
                  <a:lnTo>
                    <a:pt x="357" y="398"/>
                  </a:lnTo>
                  <a:lnTo>
                    <a:pt x="347" y="413"/>
                  </a:lnTo>
                  <a:lnTo>
                    <a:pt x="337" y="427"/>
                  </a:lnTo>
                  <a:lnTo>
                    <a:pt x="325" y="439"/>
                  </a:lnTo>
                  <a:lnTo>
                    <a:pt x="313" y="451"/>
                  </a:lnTo>
                  <a:lnTo>
                    <a:pt x="299" y="462"/>
                  </a:lnTo>
                  <a:lnTo>
                    <a:pt x="284" y="472"/>
                  </a:lnTo>
                  <a:lnTo>
                    <a:pt x="269" y="480"/>
                  </a:lnTo>
                  <a:lnTo>
                    <a:pt x="252" y="485"/>
                  </a:lnTo>
                  <a:lnTo>
                    <a:pt x="235" y="490"/>
                  </a:lnTo>
                  <a:lnTo>
                    <a:pt x="217" y="493"/>
                  </a:lnTo>
                  <a:lnTo>
                    <a:pt x="199" y="495"/>
                  </a:lnTo>
                  <a:lnTo>
                    <a:pt x="199" y="280"/>
                  </a:lnTo>
                  <a:lnTo>
                    <a:pt x="264" y="215"/>
                  </a:lnTo>
                  <a:lnTo>
                    <a:pt x="264" y="215"/>
                  </a:lnTo>
                  <a:lnTo>
                    <a:pt x="266" y="212"/>
                  </a:lnTo>
                  <a:lnTo>
                    <a:pt x="266" y="211"/>
                  </a:lnTo>
                  <a:lnTo>
                    <a:pt x="266" y="209"/>
                  </a:lnTo>
                  <a:lnTo>
                    <a:pt x="264" y="208"/>
                  </a:lnTo>
                  <a:lnTo>
                    <a:pt x="264" y="208"/>
                  </a:lnTo>
                  <a:lnTo>
                    <a:pt x="263" y="207"/>
                  </a:lnTo>
                  <a:lnTo>
                    <a:pt x="261" y="207"/>
                  </a:lnTo>
                  <a:lnTo>
                    <a:pt x="260" y="207"/>
                  </a:lnTo>
                  <a:lnTo>
                    <a:pt x="258" y="208"/>
                  </a:lnTo>
                  <a:lnTo>
                    <a:pt x="199" y="268"/>
                  </a:lnTo>
                  <a:lnTo>
                    <a:pt x="199" y="163"/>
                  </a:lnTo>
                  <a:lnTo>
                    <a:pt x="199" y="163"/>
                  </a:lnTo>
                  <a:lnTo>
                    <a:pt x="198" y="162"/>
                  </a:lnTo>
                  <a:lnTo>
                    <a:pt x="197" y="160"/>
                  </a:lnTo>
                  <a:lnTo>
                    <a:pt x="195" y="159"/>
                  </a:lnTo>
                  <a:lnTo>
                    <a:pt x="194" y="158"/>
                  </a:lnTo>
                  <a:lnTo>
                    <a:pt x="194" y="158"/>
                  </a:lnTo>
                  <a:lnTo>
                    <a:pt x="192" y="159"/>
                  </a:lnTo>
                  <a:lnTo>
                    <a:pt x="191" y="160"/>
                  </a:lnTo>
                  <a:lnTo>
                    <a:pt x="190" y="162"/>
                  </a:lnTo>
                  <a:lnTo>
                    <a:pt x="190" y="163"/>
                  </a:lnTo>
                  <a:lnTo>
                    <a:pt x="190" y="412"/>
                  </a:lnTo>
                  <a:lnTo>
                    <a:pt x="89" y="311"/>
                  </a:lnTo>
                  <a:lnTo>
                    <a:pt x="89" y="311"/>
                  </a:lnTo>
                  <a:lnTo>
                    <a:pt x="88" y="310"/>
                  </a:lnTo>
                  <a:lnTo>
                    <a:pt x="86" y="310"/>
                  </a:lnTo>
                  <a:lnTo>
                    <a:pt x="85" y="310"/>
                  </a:lnTo>
                  <a:lnTo>
                    <a:pt x="83" y="311"/>
                  </a:lnTo>
                  <a:lnTo>
                    <a:pt x="83" y="311"/>
                  </a:lnTo>
                  <a:lnTo>
                    <a:pt x="81" y="313"/>
                  </a:lnTo>
                  <a:lnTo>
                    <a:pt x="81" y="315"/>
                  </a:lnTo>
                  <a:lnTo>
                    <a:pt x="81" y="316"/>
                  </a:lnTo>
                  <a:lnTo>
                    <a:pt x="83" y="318"/>
                  </a:lnTo>
                  <a:lnTo>
                    <a:pt x="190" y="424"/>
                  </a:lnTo>
                  <a:lnTo>
                    <a:pt x="190" y="495"/>
                  </a:lnTo>
                  <a:lnTo>
                    <a:pt x="190" y="495"/>
                  </a:lnTo>
                  <a:lnTo>
                    <a:pt x="171" y="493"/>
                  </a:lnTo>
                  <a:lnTo>
                    <a:pt x="153" y="490"/>
                  </a:lnTo>
                  <a:lnTo>
                    <a:pt x="135" y="485"/>
                  </a:lnTo>
                  <a:lnTo>
                    <a:pt x="119" y="480"/>
                  </a:lnTo>
                  <a:lnTo>
                    <a:pt x="103" y="472"/>
                  </a:lnTo>
                  <a:lnTo>
                    <a:pt x="88" y="462"/>
                  </a:lnTo>
                  <a:lnTo>
                    <a:pt x="74" y="451"/>
                  </a:lnTo>
                  <a:lnTo>
                    <a:pt x="62" y="439"/>
                  </a:lnTo>
                  <a:lnTo>
                    <a:pt x="50" y="427"/>
                  </a:lnTo>
                  <a:lnTo>
                    <a:pt x="40" y="413"/>
                  </a:lnTo>
                  <a:lnTo>
                    <a:pt x="31" y="398"/>
                  </a:lnTo>
                  <a:lnTo>
                    <a:pt x="24" y="382"/>
                  </a:lnTo>
                  <a:lnTo>
                    <a:pt x="17" y="364"/>
                  </a:lnTo>
                  <a:lnTo>
                    <a:pt x="13" y="347"/>
                  </a:lnTo>
                  <a:lnTo>
                    <a:pt x="10" y="329"/>
                  </a:lnTo>
                  <a:lnTo>
                    <a:pt x="9" y="310"/>
                  </a:lnTo>
                  <a:lnTo>
                    <a:pt x="9" y="3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" name="Google Shape;97;p4"/>
          <p:cNvGrpSpPr/>
          <p:nvPr/>
        </p:nvGrpSpPr>
        <p:grpSpPr>
          <a:xfrm>
            <a:off x="1204163" y="1468384"/>
            <a:ext cx="1362472" cy="1365154"/>
            <a:chOff x="4714882" y="2798768"/>
            <a:chExt cx="806451" cy="808039"/>
          </a:xfrm>
        </p:grpSpPr>
        <p:sp>
          <p:nvSpPr>
            <p:cNvPr id="98" name="Google Shape;98;p4"/>
            <p:cNvSpPr/>
            <p:nvPr/>
          </p:nvSpPr>
          <p:spPr>
            <a:xfrm>
              <a:off x="4714882" y="2798768"/>
              <a:ext cx="806451" cy="808039"/>
            </a:xfrm>
            <a:custGeom>
              <a:rect b="b" l="l" r="r" t="t"/>
              <a:pathLst>
                <a:path extrusionOk="0" h="1017" w="1017">
                  <a:moveTo>
                    <a:pt x="1017" y="509"/>
                  </a:moveTo>
                  <a:lnTo>
                    <a:pt x="1017" y="509"/>
                  </a:lnTo>
                  <a:lnTo>
                    <a:pt x="1017" y="535"/>
                  </a:lnTo>
                  <a:lnTo>
                    <a:pt x="1014" y="561"/>
                  </a:lnTo>
                  <a:lnTo>
                    <a:pt x="1011" y="586"/>
                  </a:lnTo>
                  <a:lnTo>
                    <a:pt x="1006" y="612"/>
                  </a:lnTo>
                  <a:lnTo>
                    <a:pt x="1000" y="636"/>
                  </a:lnTo>
                  <a:lnTo>
                    <a:pt x="993" y="660"/>
                  </a:lnTo>
                  <a:lnTo>
                    <a:pt x="985" y="684"/>
                  </a:lnTo>
                  <a:lnTo>
                    <a:pt x="976" y="707"/>
                  </a:lnTo>
                  <a:lnTo>
                    <a:pt x="967" y="729"/>
                  </a:lnTo>
                  <a:lnTo>
                    <a:pt x="955" y="751"/>
                  </a:lnTo>
                  <a:lnTo>
                    <a:pt x="943" y="773"/>
                  </a:lnTo>
                  <a:lnTo>
                    <a:pt x="930" y="794"/>
                  </a:lnTo>
                  <a:lnTo>
                    <a:pt x="915" y="813"/>
                  </a:lnTo>
                  <a:lnTo>
                    <a:pt x="900" y="833"/>
                  </a:lnTo>
                  <a:lnTo>
                    <a:pt x="884" y="851"/>
                  </a:lnTo>
                  <a:lnTo>
                    <a:pt x="868" y="869"/>
                  </a:lnTo>
                  <a:lnTo>
                    <a:pt x="850" y="886"/>
                  </a:lnTo>
                  <a:lnTo>
                    <a:pt x="831" y="901"/>
                  </a:lnTo>
                  <a:lnTo>
                    <a:pt x="813" y="917"/>
                  </a:lnTo>
                  <a:lnTo>
                    <a:pt x="792" y="931"/>
                  </a:lnTo>
                  <a:lnTo>
                    <a:pt x="771" y="944"/>
                  </a:lnTo>
                  <a:lnTo>
                    <a:pt x="750" y="956"/>
                  </a:lnTo>
                  <a:lnTo>
                    <a:pt x="729" y="968"/>
                  </a:lnTo>
                  <a:lnTo>
                    <a:pt x="706" y="978"/>
                  </a:lnTo>
                  <a:lnTo>
                    <a:pt x="683" y="987"/>
                  </a:lnTo>
                  <a:lnTo>
                    <a:pt x="660" y="994"/>
                  </a:lnTo>
                  <a:lnTo>
                    <a:pt x="635" y="1001"/>
                  </a:lnTo>
                  <a:lnTo>
                    <a:pt x="610" y="1007"/>
                  </a:lnTo>
                  <a:lnTo>
                    <a:pt x="586" y="1012"/>
                  </a:lnTo>
                  <a:lnTo>
                    <a:pt x="560" y="1015"/>
                  </a:lnTo>
                  <a:lnTo>
                    <a:pt x="534" y="1017"/>
                  </a:lnTo>
                  <a:lnTo>
                    <a:pt x="508" y="1017"/>
                  </a:lnTo>
                  <a:lnTo>
                    <a:pt x="508" y="1017"/>
                  </a:lnTo>
                  <a:lnTo>
                    <a:pt x="482" y="1017"/>
                  </a:lnTo>
                  <a:lnTo>
                    <a:pt x="456" y="1015"/>
                  </a:lnTo>
                  <a:lnTo>
                    <a:pt x="430" y="1012"/>
                  </a:lnTo>
                  <a:lnTo>
                    <a:pt x="405" y="1007"/>
                  </a:lnTo>
                  <a:lnTo>
                    <a:pt x="381" y="1001"/>
                  </a:lnTo>
                  <a:lnTo>
                    <a:pt x="357" y="994"/>
                  </a:lnTo>
                  <a:lnTo>
                    <a:pt x="334" y="987"/>
                  </a:lnTo>
                  <a:lnTo>
                    <a:pt x="311" y="978"/>
                  </a:lnTo>
                  <a:lnTo>
                    <a:pt x="288" y="968"/>
                  </a:lnTo>
                  <a:lnTo>
                    <a:pt x="266" y="956"/>
                  </a:lnTo>
                  <a:lnTo>
                    <a:pt x="244" y="944"/>
                  </a:lnTo>
                  <a:lnTo>
                    <a:pt x="224" y="931"/>
                  </a:lnTo>
                  <a:lnTo>
                    <a:pt x="203" y="917"/>
                  </a:lnTo>
                  <a:lnTo>
                    <a:pt x="185" y="901"/>
                  </a:lnTo>
                  <a:lnTo>
                    <a:pt x="167" y="886"/>
                  </a:lnTo>
                  <a:lnTo>
                    <a:pt x="148" y="869"/>
                  </a:lnTo>
                  <a:lnTo>
                    <a:pt x="132" y="851"/>
                  </a:lnTo>
                  <a:lnTo>
                    <a:pt x="116" y="833"/>
                  </a:lnTo>
                  <a:lnTo>
                    <a:pt x="101" y="813"/>
                  </a:lnTo>
                  <a:lnTo>
                    <a:pt x="86" y="794"/>
                  </a:lnTo>
                  <a:lnTo>
                    <a:pt x="73" y="773"/>
                  </a:lnTo>
                  <a:lnTo>
                    <a:pt x="61" y="751"/>
                  </a:lnTo>
                  <a:lnTo>
                    <a:pt x="49" y="729"/>
                  </a:lnTo>
                  <a:lnTo>
                    <a:pt x="40" y="707"/>
                  </a:lnTo>
                  <a:lnTo>
                    <a:pt x="31" y="684"/>
                  </a:lnTo>
                  <a:lnTo>
                    <a:pt x="23" y="660"/>
                  </a:lnTo>
                  <a:lnTo>
                    <a:pt x="16" y="636"/>
                  </a:lnTo>
                  <a:lnTo>
                    <a:pt x="10" y="612"/>
                  </a:lnTo>
                  <a:lnTo>
                    <a:pt x="5" y="586"/>
                  </a:lnTo>
                  <a:lnTo>
                    <a:pt x="2" y="561"/>
                  </a:lnTo>
                  <a:lnTo>
                    <a:pt x="0" y="535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483"/>
                  </a:lnTo>
                  <a:lnTo>
                    <a:pt x="2" y="457"/>
                  </a:lnTo>
                  <a:lnTo>
                    <a:pt x="5" y="431"/>
                  </a:lnTo>
                  <a:lnTo>
                    <a:pt x="10" y="407"/>
                  </a:lnTo>
                  <a:lnTo>
                    <a:pt x="16" y="381"/>
                  </a:lnTo>
                  <a:lnTo>
                    <a:pt x="23" y="357"/>
                  </a:lnTo>
                  <a:lnTo>
                    <a:pt x="31" y="334"/>
                  </a:lnTo>
                  <a:lnTo>
                    <a:pt x="40" y="311"/>
                  </a:lnTo>
                  <a:lnTo>
                    <a:pt x="49" y="288"/>
                  </a:lnTo>
                  <a:lnTo>
                    <a:pt x="61" y="266"/>
                  </a:lnTo>
                  <a:lnTo>
                    <a:pt x="73" y="245"/>
                  </a:lnTo>
                  <a:lnTo>
                    <a:pt x="86" y="225"/>
                  </a:lnTo>
                  <a:lnTo>
                    <a:pt x="101" y="204"/>
                  </a:lnTo>
                  <a:lnTo>
                    <a:pt x="116" y="185"/>
                  </a:lnTo>
                  <a:lnTo>
                    <a:pt x="132" y="167"/>
                  </a:lnTo>
                  <a:lnTo>
                    <a:pt x="148" y="149"/>
                  </a:lnTo>
                  <a:lnTo>
                    <a:pt x="167" y="132"/>
                  </a:lnTo>
                  <a:lnTo>
                    <a:pt x="185" y="116"/>
                  </a:lnTo>
                  <a:lnTo>
                    <a:pt x="203" y="101"/>
                  </a:lnTo>
                  <a:lnTo>
                    <a:pt x="224" y="86"/>
                  </a:lnTo>
                  <a:lnTo>
                    <a:pt x="244" y="74"/>
                  </a:lnTo>
                  <a:lnTo>
                    <a:pt x="266" y="61"/>
                  </a:lnTo>
                  <a:lnTo>
                    <a:pt x="288" y="51"/>
                  </a:lnTo>
                  <a:lnTo>
                    <a:pt x="311" y="40"/>
                  </a:lnTo>
                  <a:lnTo>
                    <a:pt x="334" y="31"/>
                  </a:lnTo>
                  <a:lnTo>
                    <a:pt x="357" y="23"/>
                  </a:lnTo>
                  <a:lnTo>
                    <a:pt x="381" y="16"/>
                  </a:lnTo>
                  <a:lnTo>
                    <a:pt x="405" y="10"/>
                  </a:lnTo>
                  <a:lnTo>
                    <a:pt x="430" y="6"/>
                  </a:lnTo>
                  <a:lnTo>
                    <a:pt x="456" y="2"/>
                  </a:lnTo>
                  <a:lnTo>
                    <a:pt x="482" y="1"/>
                  </a:lnTo>
                  <a:lnTo>
                    <a:pt x="508" y="0"/>
                  </a:lnTo>
                  <a:lnTo>
                    <a:pt x="508" y="0"/>
                  </a:lnTo>
                  <a:lnTo>
                    <a:pt x="534" y="1"/>
                  </a:lnTo>
                  <a:lnTo>
                    <a:pt x="560" y="2"/>
                  </a:lnTo>
                  <a:lnTo>
                    <a:pt x="586" y="6"/>
                  </a:lnTo>
                  <a:lnTo>
                    <a:pt x="610" y="10"/>
                  </a:lnTo>
                  <a:lnTo>
                    <a:pt x="635" y="16"/>
                  </a:lnTo>
                  <a:lnTo>
                    <a:pt x="660" y="23"/>
                  </a:lnTo>
                  <a:lnTo>
                    <a:pt x="683" y="31"/>
                  </a:lnTo>
                  <a:lnTo>
                    <a:pt x="706" y="40"/>
                  </a:lnTo>
                  <a:lnTo>
                    <a:pt x="729" y="51"/>
                  </a:lnTo>
                  <a:lnTo>
                    <a:pt x="750" y="61"/>
                  </a:lnTo>
                  <a:lnTo>
                    <a:pt x="771" y="74"/>
                  </a:lnTo>
                  <a:lnTo>
                    <a:pt x="792" y="86"/>
                  </a:lnTo>
                  <a:lnTo>
                    <a:pt x="813" y="101"/>
                  </a:lnTo>
                  <a:lnTo>
                    <a:pt x="831" y="116"/>
                  </a:lnTo>
                  <a:lnTo>
                    <a:pt x="850" y="132"/>
                  </a:lnTo>
                  <a:lnTo>
                    <a:pt x="868" y="149"/>
                  </a:lnTo>
                  <a:lnTo>
                    <a:pt x="884" y="167"/>
                  </a:lnTo>
                  <a:lnTo>
                    <a:pt x="900" y="185"/>
                  </a:lnTo>
                  <a:lnTo>
                    <a:pt x="915" y="204"/>
                  </a:lnTo>
                  <a:lnTo>
                    <a:pt x="930" y="225"/>
                  </a:lnTo>
                  <a:lnTo>
                    <a:pt x="943" y="245"/>
                  </a:lnTo>
                  <a:lnTo>
                    <a:pt x="955" y="266"/>
                  </a:lnTo>
                  <a:lnTo>
                    <a:pt x="967" y="288"/>
                  </a:lnTo>
                  <a:lnTo>
                    <a:pt x="976" y="311"/>
                  </a:lnTo>
                  <a:lnTo>
                    <a:pt x="985" y="334"/>
                  </a:lnTo>
                  <a:lnTo>
                    <a:pt x="993" y="357"/>
                  </a:lnTo>
                  <a:lnTo>
                    <a:pt x="1000" y="381"/>
                  </a:lnTo>
                  <a:lnTo>
                    <a:pt x="1006" y="407"/>
                  </a:lnTo>
                  <a:lnTo>
                    <a:pt x="1011" y="431"/>
                  </a:lnTo>
                  <a:lnTo>
                    <a:pt x="1014" y="457"/>
                  </a:lnTo>
                  <a:lnTo>
                    <a:pt x="1017" y="483"/>
                  </a:lnTo>
                  <a:lnTo>
                    <a:pt x="1017" y="509"/>
                  </a:lnTo>
                  <a:lnTo>
                    <a:pt x="1017" y="509"/>
                  </a:lnTo>
                  <a:close/>
                </a:path>
              </a:pathLst>
            </a:custGeom>
            <a:solidFill>
              <a:srgbClr val="4FC1E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5013332" y="2878143"/>
              <a:ext cx="176213" cy="650876"/>
            </a:xfrm>
            <a:custGeom>
              <a:rect b="b" l="l" r="r" t="t"/>
              <a:pathLst>
                <a:path extrusionOk="0" h="820" w="221">
                  <a:moveTo>
                    <a:pt x="219" y="754"/>
                  </a:moveTo>
                  <a:lnTo>
                    <a:pt x="219" y="408"/>
                  </a:lnTo>
                  <a:lnTo>
                    <a:pt x="219" y="408"/>
                  </a:lnTo>
                  <a:lnTo>
                    <a:pt x="219" y="396"/>
                  </a:lnTo>
                  <a:lnTo>
                    <a:pt x="217" y="385"/>
                  </a:lnTo>
                  <a:lnTo>
                    <a:pt x="213" y="373"/>
                  </a:lnTo>
                  <a:lnTo>
                    <a:pt x="209" y="362"/>
                  </a:lnTo>
                  <a:lnTo>
                    <a:pt x="199" y="342"/>
                  </a:lnTo>
                  <a:lnTo>
                    <a:pt x="190" y="326"/>
                  </a:lnTo>
                  <a:lnTo>
                    <a:pt x="190" y="326"/>
                  </a:lnTo>
                  <a:lnTo>
                    <a:pt x="187" y="319"/>
                  </a:lnTo>
                  <a:lnTo>
                    <a:pt x="183" y="311"/>
                  </a:lnTo>
                  <a:lnTo>
                    <a:pt x="182" y="303"/>
                  </a:lnTo>
                  <a:lnTo>
                    <a:pt x="181" y="295"/>
                  </a:lnTo>
                  <a:lnTo>
                    <a:pt x="181" y="295"/>
                  </a:lnTo>
                  <a:lnTo>
                    <a:pt x="179" y="234"/>
                  </a:lnTo>
                  <a:lnTo>
                    <a:pt x="175" y="171"/>
                  </a:lnTo>
                  <a:lnTo>
                    <a:pt x="175" y="171"/>
                  </a:lnTo>
                  <a:lnTo>
                    <a:pt x="172" y="137"/>
                  </a:lnTo>
                  <a:lnTo>
                    <a:pt x="167" y="109"/>
                  </a:lnTo>
                  <a:lnTo>
                    <a:pt x="161" y="82"/>
                  </a:lnTo>
                  <a:lnTo>
                    <a:pt x="161" y="82"/>
                  </a:lnTo>
                  <a:lnTo>
                    <a:pt x="159" y="67"/>
                  </a:lnTo>
                  <a:lnTo>
                    <a:pt x="159" y="67"/>
                  </a:lnTo>
                  <a:lnTo>
                    <a:pt x="161" y="65"/>
                  </a:lnTo>
                  <a:lnTo>
                    <a:pt x="164" y="62"/>
                  </a:lnTo>
                  <a:lnTo>
                    <a:pt x="165" y="59"/>
                  </a:lnTo>
                  <a:lnTo>
                    <a:pt x="165" y="54"/>
                  </a:lnTo>
                  <a:lnTo>
                    <a:pt x="165" y="54"/>
                  </a:lnTo>
                  <a:lnTo>
                    <a:pt x="165" y="50"/>
                  </a:lnTo>
                  <a:lnTo>
                    <a:pt x="164" y="43"/>
                  </a:lnTo>
                  <a:lnTo>
                    <a:pt x="159" y="31"/>
                  </a:lnTo>
                  <a:lnTo>
                    <a:pt x="159" y="31"/>
                  </a:lnTo>
                  <a:lnTo>
                    <a:pt x="158" y="28"/>
                  </a:lnTo>
                  <a:lnTo>
                    <a:pt x="158" y="24"/>
                  </a:lnTo>
                  <a:lnTo>
                    <a:pt x="158" y="24"/>
                  </a:lnTo>
                  <a:lnTo>
                    <a:pt x="159" y="22"/>
                  </a:lnTo>
                  <a:lnTo>
                    <a:pt x="161" y="20"/>
                  </a:lnTo>
                  <a:lnTo>
                    <a:pt x="163" y="16"/>
                  </a:lnTo>
                  <a:lnTo>
                    <a:pt x="163" y="12"/>
                  </a:lnTo>
                  <a:lnTo>
                    <a:pt x="163" y="12"/>
                  </a:lnTo>
                  <a:lnTo>
                    <a:pt x="161" y="8"/>
                  </a:lnTo>
                  <a:lnTo>
                    <a:pt x="160" y="6"/>
                  </a:lnTo>
                  <a:lnTo>
                    <a:pt x="158" y="5"/>
                  </a:lnTo>
                  <a:lnTo>
                    <a:pt x="156" y="2"/>
                  </a:lnTo>
                  <a:lnTo>
                    <a:pt x="149" y="1"/>
                  </a:lnTo>
                  <a:lnTo>
                    <a:pt x="144" y="0"/>
                  </a:lnTo>
                  <a:lnTo>
                    <a:pt x="144" y="0"/>
                  </a:lnTo>
                  <a:lnTo>
                    <a:pt x="77" y="0"/>
                  </a:lnTo>
                  <a:lnTo>
                    <a:pt x="77" y="0"/>
                  </a:lnTo>
                  <a:lnTo>
                    <a:pt x="73" y="1"/>
                  </a:lnTo>
                  <a:lnTo>
                    <a:pt x="66" y="2"/>
                  </a:lnTo>
                  <a:lnTo>
                    <a:pt x="64" y="5"/>
                  </a:lnTo>
                  <a:lnTo>
                    <a:pt x="61" y="6"/>
                  </a:lnTo>
                  <a:lnTo>
                    <a:pt x="60" y="8"/>
                  </a:lnTo>
                  <a:lnTo>
                    <a:pt x="59" y="12"/>
                  </a:lnTo>
                  <a:lnTo>
                    <a:pt x="59" y="12"/>
                  </a:lnTo>
                  <a:lnTo>
                    <a:pt x="60" y="16"/>
                  </a:lnTo>
                  <a:lnTo>
                    <a:pt x="60" y="20"/>
                  </a:lnTo>
                  <a:lnTo>
                    <a:pt x="62" y="22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4" y="28"/>
                  </a:lnTo>
                  <a:lnTo>
                    <a:pt x="62" y="31"/>
                  </a:lnTo>
                  <a:lnTo>
                    <a:pt x="62" y="31"/>
                  </a:lnTo>
                  <a:lnTo>
                    <a:pt x="59" y="43"/>
                  </a:lnTo>
                  <a:lnTo>
                    <a:pt x="57" y="50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7" y="59"/>
                  </a:lnTo>
                  <a:lnTo>
                    <a:pt x="58" y="62"/>
                  </a:lnTo>
                  <a:lnTo>
                    <a:pt x="60" y="65"/>
                  </a:lnTo>
                  <a:lnTo>
                    <a:pt x="62" y="67"/>
                  </a:lnTo>
                  <a:lnTo>
                    <a:pt x="62" y="67"/>
                  </a:lnTo>
                  <a:lnTo>
                    <a:pt x="60" y="82"/>
                  </a:lnTo>
                  <a:lnTo>
                    <a:pt x="60" y="82"/>
                  </a:lnTo>
                  <a:lnTo>
                    <a:pt x="54" y="109"/>
                  </a:lnTo>
                  <a:lnTo>
                    <a:pt x="50" y="137"/>
                  </a:lnTo>
                  <a:lnTo>
                    <a:pt x="46" y="171"/>
                  </a:lnTo>
                  <a:lnTo>
                    <a:pt x="46" y="171"/>
                  </a:lnTo>
                  <a:lnTo>
                    <a:pt x="43" y="234"/>
                  </a:lnTo>
                  <a:lnTo>
                    <a:pt x="41" y="295"/>
                  </a:lnTo>
                  <a:lnTo>
                    <a:pt x="41" y="295"/>
                  </a:lnTo>
                  <a:lnTo>
                    <a:pt x="39" y="303"/>
                  </a:lnTo>
                  <a:lnTo>
                    <a:pt x="38" y="311"/>
                  </a:lnTo>
                  <a:lnTo>
                    <a:pt x="35" y="319"/>
                  </a:lnTo>
                  <a:lnTo>
                    <a:pt x="31" y="326"/>
                  </a:lnTo>
                  <a:lnTo>
                    <a:pt x="31" y="326"/>
                  </a:lnTo>
                  <a:lnTo>
                    <a:pt x="22" y="342"/>
                  </a:lnTo>
                  <a:lnTo>
                    <a:pt x="13" y="362"/>
                  </a:lnTo>
                  <a:lnTo>
                    <a:pt x="8" y="373"/>
                  </a:lnTo>
                  <a:lnTo>
                    <a:pt x="5" y="385"/>
                  </a:lnTo>
                  <a:lnTo>
                    <a:pt x="3" y="396"/>
                  </a:lnTo>
                  <a:lnTo>
                    <a:pt x="3" y="408"/>
                  </a:lnTo>
                  <a:lnTo>
                    <a:pt x="3" y="754"/>
                  </a:lnTo>
                  <a:lnTo>
                    <a:pt x="3" y="754"/>
                  </a:lnTo>
                  <a:lnTo>
                    <a:pt x="1" y="759"/>
                  </a:lnTo>
                  <a:lnTo>
                    <a:pt x="0" y="770"/>
                  </a:lnTo>
                  <a:lnTo>
                    <a:pt x="1" y="777"/>
                  </a:lnTo>
                  <a:lnTo>
                    <a:pt x="3" y="783"/>
                  </a:lnTo>
                  <a:lnTo>
                    <a:pt x="5" y="789"/>
                  </a:lnTo>
                  <a:lnTo>
                    <a:pt x="8" y="796"/>
                  </a:lnTo>
                  <a:lnTo>
                    <a:pt x="8" y="796"/>
                  </a:lnTo>
                  <a:lnTo>
                    <a:pt x="14" y="803"/>
                  </a:lnTo>
                  <a:lnTo>
                    <a:pt x="22" y="809"/>
                  </a:lnTo>
                  <a:lnTo>
                    <a:pt x="31" y="812"/>
                  </a:lnTo>
                  <a:lnTo>
                    <a:pt x="42" y="815"/>
                  </a:lnTo>
                  <a:lnTo>
                    <a:pt x="42" y="815"/>
                  </a:lnTo>
                  <a:lnTo>
                    <a:pt x="82" y="818"/>
                  </a:lnTo>
                  <a:lnTo>
                    <a:pt x="105" y="820"/>
                  </a:lnTo>
                  <a:lnTo>
                    <a:pt x="105" y="820"/>
                  </a:lnTo>
                  <a:lnTo>
                    <a:pt x="105" y="820"/>
                  </a:lnTo>
                  <a:lnTo>
                    <a:pt x="117" y="820"/>
                  </a:lnTo>
                  <a:lnTo>
                    <a:pt x="117" y="820"/>
                  </a:lnTo>
                  <a:lnTo>
                    <a:pt x="117" y="820"/>
                  </a:lnTo>
                  <a:lnTo>
                    <a:pt x="140" y="818"/>
                  </a:lnTo>
                  <a:lnTo>
                    <a:pt x="180" y="815"/>
                  </a:lnTo>
                  <a:lnTo>
                    <a:pt x="180" y="815"/>
                  </a:lnTo>
                  <a:lnTo>
                    <a:pt x="190" y="812"/>
                  </a:lnTo>
                  <a:lnTo>
                    <a:pt x="199" y="809"/>
                  </a:lnTo>
                  <a:lnTo>
                    <a:pt x="208" y="803"/>
                  </a:lnTo>
                  <a:lnTo>
                    <a:pt x="213" y="796"/>
                  </a:lnTo>
                  <a:lnTo>
                    <a:pt x="213" y="796"/>
                  </a:lnTo>
                  <a:lnTo>
                    <a:pt x="217" y="789"/>
                  </a:lnTo>
                  <a:lnTo>
                    <a:pt x="219" y="783"/>
                  </a:lnTo>
                  <a:lnTo>
                    <a:pt x="220" y="777"/>
                  </a:lnTo>
                  <a:lnTo>
                    <a:pt x="221" y="770"/>
                  </a:lnTo>
                  <a:lnTo>
                    <a:pt x="220" y="759"/>
                  </a:lnTo>
                  <a:lnTo>
                    <a:pt x="219" y="754"/>
                  </a:lnTo>
                  <a:lnTo>
                    <a:pt x="219" y="754"/>
                  </a:lnTo>
                  <a:close/>
                  <a:moveTo>
                    <a:pt x="205" y="790"/>
                  </a:moveTo>
                  <a:lnTo>
                    <a:pt x="205" y="790"/>
                  </a:lnTo>
                  <a:lnTo>
                    <a:pt x="201" y="796"/>
                  </a:lnTo>
                  <a:lnTo>
                    <a:pt x="195" y="800"/>
                  </a:lnTo>
                  <a:lnTo>
                    <a:pt x="188" y="803"/>
                  </a:lnTo>
                  <a:lnTo>
                    <a:pt x="179" y="804"/>
                  </a:lnTo>
                  <a:lnTo>
                    <a:pt x="179" y="804"/>
                  </a:lnTo>
                  <a:lnTo>
                    <a:pt x="133" y="809"/>
                  </a:lnTo>
                  <a:lnTo>
                    <a:pt x="112" y="810"/>
                  </a:lnTo>
                  <a:lnTo>
                    <a:pt x="112" y="810"/>
                  </a:lnTo>
                  <a:lnTo>
                    <a:pt x="96" y="810"/>
                  </a:lnTo>
                  <a:lnTo>
                    <a:pt x="77" y="808"/>
                  </a:lnTo>
                  <a:lnTo>
                    <a:pt x="43" y="804"/>
                  </a:lnTo>
                  <a:lnTo>
                    <a:pt x="43" y="804"/>
                  </a:lnTo>
                  <a:lnTo>
                    <a:pt x="34" y="803"/>
                  </a:lnTo>
                  <a:lnTo>
                    <a:pt x="27" y="800"/>
                  </a:lnTo>
                  <a:lnTo>
                    <a:pt x="21" y="796"/>
                  </a:lnTo>
                  <a:lnTo>
                    <a:pt x="16" y="790"/>
                  </a:lnTo>
                  <a:lnTo>
                    <a:pt x="16" y="790"/>
                  </a:lnTo>
                  <a:lnTo>
                    <a:pt x="14" y="785"/>
                  </a:lnTo>
                  <a:lnTo>
                    <a:pt x="12" y="779"/>
                  </a:lnTo>
                  <a:lnTo>
                    <a:pt x="11" y="773"/>
                  </a:lnTo>
                  <a:lnTo>
                    <a:pt x="11" y="767"/>
                  </a:lnTo>
                  <a:lnTo>
                    <a:pt x="11" y="758"/>
                  </a:lnTo>
                  <a:lnTo>
                    <a:pt x="12" y="755"/>
                  </a:lnTo>
                  <a:lnTo>
                    <a:pt x="12" y="755"/>
                  </a:lnTo>
                  <a:lnTo>
                    <a:pt x="12" y="408"/>
                  </a:lnTo>
                  <a:lnTo>
                    <a:pt x="12" y="408"/>
                  </a:lnTo>
                  <a:lnTo>
                    <a:pt x="13" y="397"/>
                  </a:lnTo>
                  <a:lnTo>
                    <a:pt x="15" y="386"/>
                  </a:lnTo>
                  <a:lnTo>
                    <a:pt x="17" y="376"/>
                  </a:lnTo>
                  <a:lnTo>
                    <a:pt x="22" y="365"/>
                  </a:lnTo>
                  <a:lnTo>
                    <a:pt x="30" y="347"/>
                  </a:lnTo>
                  <a:lnTo>
                    <a:pt x="39" y="332"/>
                  </a:lnTo>
                  <a:lnTo>
                    <a:pt x="39" y="332"/>
                  </a:lnTo>
                  <a:lnTo>
                    <a:pt x="44" y="323"/>
                  </a:lnTo>
                  <a:lnTo>
                    <a:pt x="47" y="315"/>
                  </a:lnTo>
                  <a:lnTo>
                    <a:pt x="50" y="305"/>
                  </a:lnTo>
                  <a:lnTo>
                    <a:pt x="50" y="295"/>
                  </a:lnTo>
                  <a:lnTo>
                    <a:pt x="50" y="295"/>
                  </a:lnTo>
                  <a:lnTo>
                    <a:pt x="54" y="205"/>
                  </a:lnTo>
                  <a:lnTo>
                    <a:pt x="55" y="175"/>
                  </a:lnTo>
                  <a:lnTo>
                    <a:pt x="58" y="152"/>
                  </a:lnTo>
                  <a:lnTo>
                    <a:pt x="60" y="134"/>
                  </a:lnTo>
                  <a:lnTo>
                    <a:pt x="64" y="118"/>
                  </a:lnTo>
                  <a:lnTo>
                    <a:pt x="69" y="83"/>
                  </a:lnTo>
                  <a:lnTo>
                    <a:pt x="69" y="83"/>
                  </a:lnTo>
                  <a:lnTo>
                    <a:pt x="72" y="71"/>
                  </a:lnTo>
                  <a:lnTo>
                    <a:pt x="72" y="65"/>
                  </a:lnTo>
                  <a:lnTo>
                    <a:pt x="72" y="61"/>
                  </a:lnTo>
                  <a:lnTo>
                    <a:pt x="70" y="60"/>
                  </a:lnTo>
                  <a:lnTo>
                    <a:pt x="70" y="60"/>
                  </a:lnTo>
                  <a:lnTo>
                    <a:pt x="69" y="59"/>
                  </a:lnTo>
                  <a:lnTo>
                    <a:pt x="67" y="58"/>
                  </a:lnTo>
                  <a:lnTo>
                    <a:pt x="67" y="58"/>
                  </a:lnTo>
                  <a:lnTo>
                    <a:pt x="66" y="56"/>
                  </a:lnTo>
                  <a:lnTo>
                    <a:pt x="66" y="54"/>
                  </a:lnTo>
                  <a:lnTo>
                    <a:pt x="66" y="54"/>
                  </a:lnTo>
                  <a:lnTo>
                    <a:pt x="68" y="45"/>
                  </a:lnTo>
                  <a:lnTo>
                    <a:pt x="72" y="36"/>
                  </a:lnTo>
                  <a:lnTo>
                    <a:pt x="72" y="36"/>
                  </a:lnTo>
                  <a:lnTo>
                    <a:pt x="73" y="31"/>
                  </a:lnTo>
                  <a:lnTo>
                    <a:pt x="74" y="25"/>
                  </a:lnTo>
                  <a:lnTo>
                    <a:pt x="73" y="20"/>
                  </a:lnTo>
                  <a:lnTo>
                    <a:pt x="72" y="17"/>
                  </a:lnTo>
                  <a:lnTo>
                    <a:pt x="69" y="16"/>
                  </a:lnTo>
                  <a:lnTo>
                    <a:pt x="69" y="16"/>
                  </a:lnTo>
                  <a:lnTo>
                    <a:pt x="69" y="13"/>
                  </a:lnTo>
                  <a:lnTo>
                    <a:pt x="69" y="13"/>
                  </a:lnTo>
                  <a:lnTo>
                    <a:pt x="73" y="10"/>
                  </a:lnTo>
                  <a:lnTo>
                    <a:pt x="79" y="9"/>
                  </a:lnTo>
                  <a:lnTo>
                    <a:pt x="143" y="9"/>
                  </a:lnTo>
                  <a:lnTo>
                    <a:pt x="143" y="9"/>
                  </a:lnTo>
                  <a:lnTo>
                    <a:pt x="149" y="10"/>
                  </a:lnTo>
                  <a:lnTo>
                    <a:pt x="152" y="13"/>
                  </a:lnTo>
                  <a:lnTo>
                    <a:pt x="152" y="13"/>
                  </a:lnTo>
                  <a:lnTo>
                    <a:pt x="152" y="16"/>
                  </a:lnTo>
                  <a:lnTo>
                    <a:pt x="152" y="16"/>
                  </a:lnTo>
                  <a:lnTo>
                    <a:pt x="150" y="17"/>
                  </a:lnTo>
                  <a:lnTo>
                    <a:pt x="149" y="20"/>
                  </a:lnTo>
                  <a:lnTo>
                    <a:pt x="148" y="25"/>
                  </a:lnTo>
                  <a:lnTo>
                    <a:pt x="149" y="31"/>
                  </a:lnTo>
                  <a:lnTo>
                    <a:pt x="151" y="36"/>
                  </a:lnTo>
                  <a:lnTo>
                    <a:pt x="151" y="36"/>
                  </a:lnTo>
                  <a:lnTo>
                    <a:pt x="153" y="45"/>
                  </a:lnTo>
                  <a:lnTo>
                    <a:pt x="156" y="54"/>
                  </a:lnTo>
                  <a:lnTo>
                    <a:pt x="156" y="54"/>
                  </a:lnTo>
                  <a:lnTo>
                    <a:pt x="156" y="56"/>
                  </a:lnTo>
                  <a:lnTo>
                    <a:pt x="155" y="58"/>
                  </a:lnTo>
                  <a:lnTo>
                    <a:pt x="155" y="58"/>
                  </a:lnTo>
                  <a:lnTo>
                    <a:pt x="152" y="59"/>
                  </a:lnTo>
                  <a:lnTo>
                    <a:pt x="151" y="60"/>
                  </a:lnTo>
                  <a:lnTo>
                    <a:pt x="151" y="60"/>
                  </a:lnTo>
                  <a:lnTo>
                    <a:pt x="150" y="61"/>
                  </a:lnTo>
                  <a:lnTo>
                    <a:pt x="150" y="65"/>
                  </a:lnTo>
                  <a:lnTo>
                    <a:pt x="150" y="71"/>
                  </a:lnTo>
                  <a:lnTo>
                    <a:pt x="152" y="83"/>
                  </a:lnTo>
                  <a:lnTo>
                    <a:pt x="152" y="83"/>
                  </a:lnTo>
                  <a:lnTo>
                    <a:pt x="159" y="122"/>
                  </a:lnTo>
                  <a:lnTo>
                    <a:pt x="163" y="141"/>
                  </a:lnTo>
                  <a:lnTo>
                    <a:pt x="165" y="161"/>
                  </a:lnTo>
                  <a:lnTo>
                    <a:pt x="168" y="214"/>
                  </a:lnTo>
                  <a:lnTo>
                    <a:pt x="172" y="295"/>
                  </a:lnTo>
                  <a:lnTo>
                    <a:pt x="172" y="295"/>
                  </a:lnTo>
                  <a:lnTo>
                    <a:pt x="172" y="305"/>
                  </a:lnTo>
                  <a:lnTo>
                    <a:pt x="174" y="315"/>
                  </a:lnTo>
                  <a:lnTo>
                    <a:pt x="178" y="323"/>
                  </a:lnTo>
                  <a:lnTo>
                    <a:pt x="182" y="332"/>
                  </a:lnTo>
                  <a:lnTo>
                    <a:pt x="182" y="332"/>
                  </a:lnTo>
                  <a:lnTo>
                    <a:pt x="191" y="347"/>
                  </a:lnTo>
                  <a:lnTo>
                    <a:pt x="199" y="365"/>
                  </a:lnTo>
                  <a:lnTo>
                    <a:pt x="204" y="376"/>
                  </a:lnTo>
                  <a:lnTo>
                    <a:pt x="208" y="386"/>
                  </a:lnTo>
                  <a:lnTo>
                    <a:pt x="209" y="397"/>
                  </a:lnTo>
                  <a:lnTo>
                    <a:pt x="210" y="408"/>
                  </a:lnTo>
                  <a:lnTo>
                    <a:pt x="210" y="408"/>
                  </a:lnTo>
                  <a:lnTo>
                    <a:pt x="210" y="755"/>
                  </a:lnTo>
                  <a:lnTo>
                    <a:pt x="210" y="755"/>
                  </a:lnTo>
                  <a:lnTo>
                    <a:pt x="211" y="758"/>
                  </a:lnTo>
                  <a:lnTo>
                    <a:pt x="211" y="767"/>
                  </a:lnTo>
                  <a:lnTo>
                    <a:pt x="211" y="773"/>
                  </a:lnTo>
                  <a:lnTo>
                    <a:pt x="210" y="779"/>
                  </a:lnTo>
                  <a:lnTo>
                    <a:pt x="209" y="785"/>
                  </a:lnTo>
                  <a:lnTo>
                    <a:pt x="205" y="790"/>
                  </a:lnTo>
                  <a:lnTo>
                    <a:pt x="205" y="79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157795" y="3208344"/>
              <a:ext cx="7938" cy="273051"/>
            </a:xfrm>
            <a:custGeom>
              <a:rect b="b" l="l" r="r" t="t"/>
              <a:pathLst>
                <a:path extrusionOk="0" h="344" w="11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1" y="1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340"/>
                  </a:lnTo>
                  <a:lnTo>
                    <a:pt x="0" y="340"/>
                  </a:lnTo>
                  <a:lnTo>
                    <a:pt x="0" y="342"/>
                  </a:lnTo>
                  <a:lnTo>
                    <a:pt x="1" y="343"/>
                  </a:lnTo>
                  <a:lnTo>
                    <a:pt x="4" y="344"/>
                  </a:lnTo>
                  <a:lnTo>
                    <a:pt x="5" y="344"/>
                  </a:lnTo>
                  <a:lnTo>
                    <a:pt x="5" y="344"/>
                  </a:lnTo>
                  <a:lnTo>
                    <a:pt x="7" y="344"/>
                  </a:lnTo>
                  <a:lnTo>
                    <a:pt x="8" y="343"/>
                  </a:lnTo>
                  <a:lnTo>
                    <a:pt x="9" y="342"/>
                  </a:lnTo>
                  <a:lnTo>
                    <a:pt x="11" y="340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9" y="3"/>
                  </a:lnTo>
                  <a:lnTo>
                    <a:pt x="8" y="1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118107" y="2944818"/>
              <a:ext cx="12700" cy="174625"/>
            </a:xfrm>
            <a:custGeom>
              <a:rect b="b" l="l" r="r" t="t"/>
              <a:pathLst>
                <a:path extrusionOk="0" h="219" w="16">
                  <a:moveTo>
                    <a:pt x="3" y="0"/>
                  </a:moveTo>
                  <a:lnTo>
                    <a:pt x="3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lnTo>
                    <a:pt x="3" y="45"/>
                  </a:lnTo>
                  <a:lnTo>
                    <a:pt x="5" y="78"/>
                  </a:lnTo>
                  <a:lnTo>
                    <a:pt x="5" y="108"/>
                  </a:lnTo>
                  <a:lnTo>
                    <a:pt x="5" y="214"/>
                  </a:lnTo>
                  <a:lnTo>
                    <a:pt x="5" y="214"/>
                  </a:lnTo>
                  <a:lnTo>
                    <a:pt x="7" y="217"/>
                  </a:lnTo>
                  <a:lnTo>
                    <a:pt x="8" y="218"/>
                  </a:lnTo>
                  <a:lnTo>
                    <a:pt x="9" y="219"/>
                  </a:lnTo>
                  <a:lnTo>
                    <a:pt x="11" y="219"/>
                  </a:lnTo>
                  <a:lnTo>
                    <a:pt x="11" y="219"/>
                  </a:lnTo>
                  <a:lnTo>
                    <a:pt x="12" y="219"/>
                  </a:lnTo>
                  <a:lnTo>
                    <a:pt x="15" y="218"/>
                  </a:lnTo>
                  <a:lnTo>
                    <a:pt x="16" y="217"/>
                  </a:lnTo>
                  <a:lnTo>
                    <a:pt x="16" y="214"/>
                  </a:lnTo>
                  <a:lnTo>
                    <a:pt x="16" y="108"/>
                  </a:lnTo>
                  <a:lnTo>
                    <a:pt x="16" y="108"/>
                  </a:lnTo>
                  <a:lnTo>
                    <a:pt x="15" y="78"/>
                  </a:lnTo>
                  <a:lnTo>
                    <a:pt x="12" y="45"/>
                  </a:lnTo>
                  <a:lnTo>
                    <a:pt x="9" y="5"/>
                  </a:lnTo>
                  <a:lnTo>
                    <a:pt x="9" y="5"/>
                  </a:lnTo>
                  <a:lnTo>
                    <a:pt x="8" y="2"/>
                  </a:lnTo>
                  <a:lnTo>
                    <a:pt x="7" y="1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" name="Google Shape;102;p4"/>
          <p:cNvGrpSpPr/>
          <p:nvPr/>
        </p:nvGrpSpPr>
        <p:grpSpPr>
          <a:xfrm>
            <a:off x="3901678" y="1468384"/>
            <a:ext cx="1362472" cy="1365154"/>
            <a:chOff x="5686433" y="2798768"/>
            <a:chExt cx="806451" cy="808039"/>
          </a:xfrm>
        </p:grpSpPr>
        <p:sp>
          <p:nvSpPr>
            <p:cNvPr id="103" name="Google Shape;103;p4"/>
            <p:cNvSpPr/>
            <p:nvPr/>
          </p:nvSpPr>
          <p:spPr>
            <a:xfrm>
              <a:off x="5686433" y="2798768"/>
              <a:ext cx="806451" cy="808039"/>
            </a:xfrm>
            <a:custGeom>
              <a:rect b="b" l="l" r="r" t="t"/>
              <a:pathLst>
                <a:path extrusionOk="0" h="1017" w="1017">
                  <a:moveTo>
                    <a:pt x="1017" y="509"/>
                  </a:moveTo>
                  <a:lnTo>
                    <a:pt x="1017" y="509"/>
                  </a:lnTo>
                  <a:lnTo>
                    <a:pt x="1017" y="535"/>
                  </a:lnTo>
                  <a:lnTo>
                    <a:pt x="1014" y="561"/>
                  </a:lnTo>
                  <a:lnTo>
                    <a:pt x="1011" y="586"/>
                  </a:lnTo>
                  <a:lnTo>
                    <a:pt x="1006" y="612"/>
                  </a:lnTo>
                  <a:lnTo>
                    <a:pt x="1001" y="636"/>
                  </a:lnTo>
                  <a:lnTo>
                    <a:pt x="994" y="660"/>
                  </a:lnTo>
                  <a:lnTo>
                    <a:pt x="986" y="684"/>
                  </a:lnTo>
                  <a:lnTo>
                    <a:pt x="978" y="707"/>
                  </a:lnTo>
                  <a:lnTo>
                    <a:pt x="967" y="729"/>
                  </a:lnTo>
                  <a:lnTo>
                    <a:pt x="956" y="751"/>
                  </a:lnTo>
                  <a:lnTo>
                    <a:pt x="943" y="773"/>
                  </a:lnTo>
                  <a:lnTo>
                    <a:pt x="930" y="794"/>
                  </a:lnTo>
                  <a:lnTo>
                    <a:pt x="915" y="813"/>
                  </a:lnTo>
                  <a:lnTo>
                    <a:pt x="900" y="833"/>
                  </a:lnTo>
                  <a:lnTo>
                    <a:pt x="884" y="851"/>
                  </a:lnTo>
                  <a:lnTo>
                    <a:pt x="868" y="869"/>
                  </a:lnTo>
                  <a:lnTo>
                    <a:pt x="851" y="886"/>
                  </a:lnTo>
                  <a:lnTo>
                    <a:pt x="832" y="901"/>
                  </a:lnTo>
                  <a:lnTo>
                    <a:pt x="813" y="917"/>
                  </a:lnTo>
                  <a:lnTo>
                    <a:pt x="793" y="931"/>
                  </a:lnTo>
                  <a:lnTo>
                    <a:pt x="773" y="944"/>
                  </a:lnTo>
                  <a:lnTo>
                    <a:pt x="751" y="956"/>
                  </a:lnTo>
                  <a:lnTo>
                    <a:pt x="729" y="968"/>
                  </a:lnTo>
                  <a:lnTo>
                    <a:pt x="706" y="978"/>
                  </a:lnTo>
                  <a:lnTo>
                    <a:pt x="683" y="987"/>
                  </a:lnTo>
                  <a:lnTo>
                    <a:pt x="660" y="994"/>
                  </a:lnTo>
                  <a:lnTo>
                    <a:pt x="635" y="1001"/>
                  </a:lnTo>
                  <a:lnTo>
                    <a:pt x="611" y="1007"/>
                  </a:lnTo>
                  <a:lnTo>
                    <a:pt x="586" y="1012"/>
                  </a:lnTo>
                  <a:lnTo>
                    <a:pt x="561" y="1015"/>
                  </a:lnTo>
                  <a:lnTo>
                    <a:pt x="534" y="1017"/>
                  </a:lnTo>
                  <a:lnTo>
                    <a:pt x="509" y="1017"/>
                  </a:lnTo>
                  <a:lnTo>
                    <a:pt x="509" y="1017"/>
                  </a:lnTo>
                  <a:lnTo>
                    <a:pt x="482" y="1017"/>
                  </a:lnTo>
                  <a:lnTo>
                    <a:pt x="456" y="1015"/>
                  </a:lnTo>
                  <a:lnTo>
                    <a:pt x="430" y="1012"/>
                  </a:lnTo>
                  <a:lnTo>
                    <a:pt x="406" y="1007"/>
                  </a:lnTo>
                  <a:lnTo>
                    <a:pt x="381" y="1001"/>
                  </a:lnTo>
                  <a:lnTo>
                    <a:pt x="357" y="994"/>
                  </a:lnTo>
                  <a:lnTo>
                    <a:pt x="334" y="987"/>
                  </a:lnTo>
                  <a:lnTo>
                    <a:pt x="311" y="978"/>
                  </a:lnTo>
                  <a:lnTo>
                    <a:pt x="288" y="968"/>
                  </a:lnTo>
                  <a:lnTo>
                    <a:pt x="266" y="956"/>
                  </a:lnTo>
                  <a:lnTo>
                    <a:pt x="245" y="944"/>
                  </a:lnTo>
                  <a:lnTo>
                    <a:pt x="224" y="931"/>
                  </a:lnTo>
                  <a:lnTo>
                    <a:pt x="204" y="917"/>
                  </a:lnTo>
                  <a:lnTo>
                    <a:pt x="185" y="901"/>
                  </a:lnTo>
                  <a:lnTo>
                    <a:pt x="167" y="886"/>
                  </a:lnTo>
                  <a:lnTo>
                    <a:pt x="148" y="869"/>
                  </a:lnTo>
                  <a:lnTo>
                    <a:pt x="132" y="851"/>
                  </a:lnTo>
                  <a:lnTo>
                    <a:pt x="116" y="833"/>
                  </a:lnTo>
                  <a:lnTo>
                    <a:pt x="101" y="813"/>
                  </a:lnTo>
                  <a:lnTo>
                    <a:pt x="86" y="794"/>
                  </a:lnTo>
                  <a:lnTo>
                    <a:pt x="74" y="773"/>
                  </a:lnTo>
                  <a:lnTo>
                    <a:pt x="61" y="751"/>
                  </a:lnTo>
                  <a:lnTo>
                    <a:pt x="50" y="729"/>
                  </a:lnTo>
                  <a:lnTo>
                    <a:pt x="40" y="707"/>
                  </a:lnTo>
                  <a:lnTo>
                    <a:pt x="31" y="684"/>
                  </a:lnTo>
                  <a:lnTo>
                    <a:pt x="23" y="660"/>
                  </a:lnTo>
                  <a:lnTo>
                    <a:pt x="16" y="636"/>
                  </a:lnTo>
                  <a:lnTo>
                    <a:pt x="10" y="612"/>
                  </a:lnTo>
                  <a:lnTo>
                    <a:pt x="6" y="586"/>
                  </a:lnTo>
                  <a:lnTo>
                    <a:pt x="2" y="561"/>
                  </a:lnTo>
                  <a:lnTo>
                    <a:pt x="1" y="535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1" y="483"/>
                  </a:lnTo>
                  <a:lnTo>
                    <a:pt x="2" y="457"/>
                  </a:lnTo>
                  <a:lnTo>
                    <a:pt x="6" y="431"/>
                  </a:lnTo>
                  <a:lnTo>
                    <a:pt x="10" y="407"/>
                  </a:lnTo>
                  <a:lnTo>
                    <a:pt x="16" y="381"/>
                  </a:lnTo>
                  <a:lnTo>
                    <a:pt x="23" y="357"/>
                  </a:lnTo>
                  <a:lnTo>
                    <a:pt x="31" y="334"/>
                  </a:lnTo>
                  <a:lnTo>
                    <a:pt x="40" y="311"/>
                  </a:lnTo>
                  <a:lnTo>
                    <a:pt x="50" y="288"/>
                  </a:lnTo>
                  <a:lnTo>
                    <a:pt x="61" y="266"/>
                  </a:lnTo>
                  <a:lnTo>
                    <a:pt x="74" y="245"/>
                  </a:lnTo>
                  <a:lnTo>
                    <a:pt x="86" y="225"/>
                  </a:lnTo>
                  <a:lnTo>
                    <a:pt x="101" y="204"/>
                  </a:lnTo>
                  <a:lnTo>
                    <a:pt x="116" y="185"/>
                  </a:lnTo>
                  <a:lnTo>
                    <a:pt x="132" y="167"/>
                  </a:lnTo>
                  <a:lnTo>
                    <a:pt x="148" y="149"/>
                  </a:lnTo>
                  <a:lnTo>
                    <a:pt x="167" y="132"/>
                  </a:lnTo>
                  <a:lnTo>
                    <a:pt x="185" y="116"/>
                  </a:lnTo>
                  <a:lnTo>
                    <a:pt x="204" y="101"/>
                  </a:lnTo>
                  <a:lnTo>
                    <a:pt x="224" y="86"/>
                  </a:lnTo>
                  <a:lnTo>
                    <a:pt x="245" y="74"/>
                  </a:lnTo>
                  <a:lnTo>
                    <a:pt x="266" y="61"/>
                  </a:lnTo>
                  <a:lnTo>
                    <a:pt x="288" y="51"/>
                  </a:lnTo>
                  <a:lnTo>
                    <a:pt x="311" y="40"/>
                  </a:lnTo>
                  <a:lnTo>
                    <a:pt x="334" y="31"/>
                  </a:lnTo>
                  <a:lnTo>
                    <a:pt x="357" y="23"/>
                  </a:lnTo>
                  <a:lnTo>
                    <a:pt x="381" y="16"/>
                  </a:lnTo>
                  <a:lnTo>
                    <a:pt x="406" y="10"/>
                  </a:lnTo>
                  <a:lnTo>
                    <a:pt x="430" y="6"/>
                  </a:lnTo>
                  <a:lnTo>
                    <a:pt x="456" y="2"/>
                  </a:lnTo>
                  <a:lnTo>
                    <a:pt x="482" y="1"/>
                  </a:lnTo>
                  <a:lnTo>
                    <a:pt x="509" y="0"/>
                  </a:lnTo>
                  <a:lnTo>
                    <a:pt x="509" y="0"/>
                  </a:lnTo>
                  <a:lnTo>
                    <a:pt x="534" y="1"/>
                  </a:lnTo>
                  <a:lnTo>
                    <a:pt x="561" y="2"/>
                  </a:lnTo>
                  <a:lnTo>
                    <a:pt x="586" y="6"/>
                  </a:lnTo>
                  <a:lnTo>
                    <a:pt x="611" y="10"/>
                  </a:lnTo>
                  <a:lnTo>
                    <a:pt x="635" y="16"/>
                  </a:lnTo>
                  <a:lnTo>
                    <a:pt x="660" y="23"/>
                  </a:lnTo>
                  <a:lnTo>
                    <a:pt x="683" y="31"/>
                  </a:lnTo>
                  <a:lnTo>
                    <a:pt x="706" y="40"/>
                  </a:lnTo>
                  <a:lnTo>
                    <a:pt x="729" y="51"/>
                  </a:lnTo>
                  <a:lnTo>
                    <a:pt x="751" y="61"/>
                  </a:lnTo>
                  <a:lnTo>
                    <a:pt x="773" y="74"/>
                  </a:lnTo>
                  <a:lnTo>
                    <a:pt x="793" y="86"/>
                  </a:lnTo>
                  <a:lnTo>
                    <a:pt x="813" y="101"/>
                  </a:lnTo>
                  <a:lnTo>
                    <a:pt x="832" y="116"/>
                  </a:lnTo>
                  <a:lnTo>
                    <a:pt x="851" y="132"/>
                  </a:lnTo>
                  <a:lnTo>
                    <a:pt x="868" y="149"/>
                  </a:lnTo>
                  <a:lnTo>
                    <a:pt x="884" y="167"/>
                  </a:lnTo>
                  <a:lnTo>
                    <a:pt x="900" y="185"/>
                  </a:lnTo>
                  <a:lnTo>
                    <a:pt x="915" y="204"/>
                  </a:lnTo>
                  <a:lnTo>
                    <a:pt x="930" y="225"/>
                  </a:lnTo>
                  <a:lnTo>
                    <a:pt x="943" y="245"/>
                  </a:lnTo>
                  <a:lnTo>
                    <a:pt x="956" y="266"/>
                  </a:lnTo>
                  <a:lnTo>
                    <a:pt x="967" y="288"/>
                  </a:lnTo>
                  <a:lnTo>
                    <a:pt x="978" y="311"/>
                  </a:lnTo>
                  <a:lnTo>
                    <a:pt x="986" y="334"/>
                  </a:lnTo>
                  <a:lnTo>
                    <a:pt x="994" y="357"/>
                  </a:lnTo>
                  <a:lnTo>
                    <a:pt x="1001" y="381"/>
                  </a:lnTo>
                  <a:lnTo>
                    <a:pt x="1006" y="407"/>
                  </a:lnTo>
                  <a:lnTo>
                    <a:pt x="1011" y="431"/>
                  </a:lnTo>
                  <a:lnTo>
                    <a:pt x="1014" y="457"/>
                  </a:lnTo>
                  <a:lnTo>
                    <a:pt x="1017" y="483"/>
                  </a:lnTo>
                  <a:lnTo>
                    <a:pt x="1017" y="509"/>
                  </a:lnTo>
                  <a:lnTo>
                    <a:pt x="1017" y="509"/>
                  </a:lnTo>
                  <a:close/>
                </a:path>
              </a:pathLst>
            </a:custGeom>
            <a:solidFill>
              <a:srgbClr val="4FC1E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6234121" y="3043243"/>
              <a:ext cx="3175" cy="3175"/>
            </a:xfrm>
            <a:custGeom>
              <a:rect b="b" l="l" r="r" t="t"/>
              <a:pathLst>
                <a:path extrusionOk="0" h="5" w="2">
                  <a:moveTo>
                    <a:pt x="0" y="5"/>
                  </a:move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1" y="4"/>
                  </a:lnTo>
                  <a:lnTo>
                    <a:pt x="1" y="3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6040446" y="3019431"/>
              <a:ext cx="7938" cy="3175"/>
            </a:xfrm>
            <a:custGeom>
              <a:rect b="b" l="l" r="r" t="t"/>
              <a:pathLst>
                <a:path extrusionOk="0" h="5" w="9">
                  <a:moveTo>
                    <a:pt x="5" y="0"/>
                  </a:moveTo>
                  <a:lnTo>
                    <a:pt x="5" y="0"/>
                  </a:lnTo>
                  <a:lnTo>
                    <a:pt x="4" y="2"/>
                  </a:lnTo>
                  <a:lnTo>
                    <a:pt x="3" y="3"/>
                  </a:lnTo>
                  <a:lnTo>
                    <a:pt x="1" y="3"/>
                  </a:lnTo>
                  <a:lnTo>
                    <a:pt x="0" y="4"/>
                  </a:lnTo>
                  <a:lnTo>
                    <a:pt x="0" y="4"/>
                  </a:lnTo>
                  <a:lnTo>
                    <a:pt x="1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4"/>
                  </a:lnTo>
                  <a:lnTo>
                    <a:pt x="9" y="3"/>
                  </a:lnTo>
                  <a:lnTo>
                    <a:pt x="8" y="2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6208721" y="3048006"/>
              <a:ext cx="17463" cy="23813"/>
            </a:xfrm>
            <a:custGeom>
              <a:rect b="b" l="l" r="r" t="t"/>
              <a:pathLst>
                <a:path extrusionOk="0" h="29" w="21">
                  <a:moveTo>
                    <a:pt x="2" y="6"/>
                  </a:moveTo>
                  <a:lnTo>
                    <a:pt x="2" y="6"/>
                  </a:lnTo>
                  <a:lnTo>
                    <a:pt x="1" y="6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2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2" y="8"/>
                  </a:lnTo>
                  <a:lnTo>
                    <a:pt x="3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3" y="11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5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4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8" y="16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5" y="18"/>
                  </a:lnTo>
                  <a:lnTo>
                    <a:pt x="4" y="18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4" y="21"/>
                  </a:lnTo>
                  <a:lnTo>
                    <a:pt x="3" y="22"/>
                  </a:lnTo>
                  <a:lnTo>
                    <a:pt x="2" y="22"/>
                  </a:lnTo>
                  <a:lnTo>
                    <a:pt x="2" y="23"/>
                  </a:lnTo>
                  <a:lnTo>
                    <a:pt x="2" y="23"/>
                  </a:lnTo>
                  <a:lnTo>
                    <a:pt x="5" y="24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4" y="26"/>
                  </a:lnTo>
                  <a:lnTo>
                    <a:pt x="3" y="27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4" y="28"/>
                  </a:lnTo>
                  <a:lnTo>
                    <a:pt x="10" y="27"/>
                  </a:lnTo>
                  <a:lnTo>
                    <a:pt x="16" y="27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3"/>
                  </a:lnTo>
                  <a:lnTo>
                    <a:pt x="20" y="22"/>
                  </a:lnTo>
                  <a:lnTo>
                    <a:pt x="21" y="21"/>
                  </a:lnTo>
                  <a:lnTo>
                    <a:pt x="21" y="20"/>
                  </a:lnTo>
                  <a:lnTo>
                    <a:pt x="20" y="19"/>
                  </a:lnTo>
                  <a:lnTo>
                    <a:pt x="20" y="19"/>
                  </a:lnTo>
                  <a:lnTo>
                    <a:pt x="18" y="19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6" y="15"/>
                  </a:lnTo>
                  <a:lnTo>
                    <a:pt x="14" y="13"/>
                  </a:lnTo>
                  <a:lnTo>
                    <a:pt x="9" y="8"/>
                  </a:lnTo>
                  <a:lnTo>
                    <a:pt x="9" y="8"/>
                  </a:lnTo>
                  <a:lnTo>
                    <a:pt x="11" y="6"/>
                  </a:lnTo>
                  <a:lnTo>
                    <a:pt x="11" y="5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9" y="3"/>
                  </a:lnTo>
                  <a:lnTo>
                    <a:pt x="8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9" y="1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1"/>
                  </a:lnTo>
                  <a:lnTo>
                    <a:pt x="2" y="3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6054733" y="3054356"/>
              <a:ext cx="3175" cy="1588"/>
            </a:xfrm>
            <a:custGeom>
              <a:rect b="b" l="l" r="r" t="t"/>
              <a:pathLst>
                <a:path extrusionOk="0" h="3" w="5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2" y="0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5937258" y="3060706"/>
              <a:ext cx="3175" cy="4763"/>
            </a:xfrm>
            <a:custGeom>
              <a:rect b="b" l="l" r="r" t="t"/>
              <a:pathLst>
                <a:path extrusionOk="0" h="7" w="5">
                  <a:moveTo>
                    <a:pt x="5" y="0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4"/>
                  </a:lnTo>
                  <a:lnTo>
                    <a:pt x="0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5"/>
                  </a:lnTo>
                  <a:lnTo>
                    <a:pt x="3" y="3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6089658" y="3067056"/>
              <a:ext cx="14288" cy="14288"/>
            </a:xfrm>
            <a:custGeom>
              <a:rect b="b" l="l" r="r" t="t"/>
              <a:pathLst>
                <a:path extrusionOk="0" h="19" w="18">
                  <a:moveTo>
                    <a:pt x="18" y="11"/>
                  </a:moveTo>
                  <a:lnTo>
                    <a:pt x="18" y="11"/>
                  </a:lnTo>
                  <a:lnTo>
                    <a:pt x="16" y="12"/>
                  </a:lnTo>
                  <a:lnTo>
                    <a:pt x="16" y="11"/>
                  </a:lnTo>
                  <a:lnTo>
                    <a:pt x="17" y="8"/>
                  </a:lnTo>
                  <a:lnTo>
                    <a:pt x="17" y="8"/>
                  </a:lnTo>
                  <a:lnTo>
                    <a:pt x="13" y="8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2" y="7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6"/>
                  </a:lnTo>
                  <a:lnTo>
                    <a:pt x="9" y="7"/>
                  </a:lnTo>
                  <a:lnTo>
                    <a:pt x="9" y="6"/>
                  </a:lnTo>
                  <a:lnTo>
                    <a:pt x="9" y="6"/>
                  </a:lnTo>
                  <a:lnTo>
                    <a:pt x="12" y="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0" y="3"/>
                  </a:lnTo>
                  <a:lnTo>
                    <a:pt x="7" y="6"/>
                  </a:lnTo>
                  <a:lnTo>
                    <a:pt x="4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1" y="12"/>
                  </a:lnTo>
                  <a:lnTo>
                    <a:pt x="1" y="13"/>
                  </a:lnTo>
                  <a:lnTo>
                    <a:pt x="0" y="14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8" y="15"/>
                  </a:lnTo>
                  <a:lnTo>
                    <a:pt x="9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9" y="16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1" y="16"/>
                  </a:lnTo>
                  <a:lnTo>
                    <a:pt x="12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2" y="16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3" y="18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6" y="18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6" y="14"/>
                  </a:lnTo>
                  <a:lnTo>
                    <a:pt x="15" y="14"/>
                  </a:lnTo>
                  <a:lnTo>
                    <a:pt x="15" y="14"/>
                  </a:lnTo>
                  <a:lnTo>
                    <a:pt x="15" y="14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7" y="12"/>
                  </a:lnTo>
                  <a:lnTo>
                    <a:pt x="18" y="11"/>
                  </a:lnTo>
                  <a:lnTo>
                    <a:pt x="18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6081721" y="3081344"/>
              <a:ext cx="4763" cy="3175"/>
            </a:xfrm>
            <a:custGeom>
              <a:rect b="b" l="l" r="r" t="t"/>
              <a:pathLst>
                <a:path extrusionOk="0" h="3" w="5">
                  <a:moveTo>
                    <a:pt x="3" y="0"/>
                  </a:moveTo>
                  <a:lnTo>
                    <a:pt x="3" y="0"/>
                  </a:lnTo>
                  <a:lnTo>
                    <a:pt x="2" y="1"/>
                  </a:lnTo>
                  <a:lnTo>
                    <a:pt x="0" y="1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3"/>
                  </a:lnTo>
                  <a:lnTo>
                    <a:pt x="3" y="2"/>
                  </a:lnTo>
                  <a:lnTo>
                    <a:pt x="4" y="2"/>
                  </a:lnTo>
                  <a:lnTo>
                    <a:pt x="5" y="2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4" y="1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6240471" y="3097219"/>
              <a:ext cx="3175" cy="6350"/>
            </a:xfrm>
            <a:custGeom>
              <a:rect b="b" l="l" r="r" t="t"/>
              <a:pathLst>
                <a:path extrusionOk="0" h="8" w="3">
                  <a:moveTo>
                    <a:pt x="1" y="8"/>
                  </a:moveTo>
                  <a:lnTo>
                    <a:pt x="1" y="8"/>
                  </a:lnTo>
                  <a:lnTo>
                    <a:pt x="2" y="7"/>
                  </a:lnTo>
                  <a:lnTo>
                    <a:pt x="3" y="5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7"/>
                  </a:lnTo>
                  <a:lnTo>
                    <a:pt x="1" y="8"/>
                  </a:lnTo>
                  <a:lnTo>
                    <a:pt x="1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6184909" y="3130556"/>
              <a:ext cx="1588" cy="3175"/>
            </a:xfrm>
            <a:custGeom>
              <a:rect b="b" l="l" r="r" t="t"/>
              <a:pathLst>
                <a:path extrusionOk="0" h="5" w="4">
                  <a:moveTo>
                    <a:pt x="0" y="5"/>
                  </a:moveTo>
                  <a:lnTo>
                    <a:pt x="0" y="5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6002346" y="3008318"/>
              <a:ext cx="41275" cy="14288"/>
            </a:xfrm>
            <a:custGeom>
              <a:rect b="b" l="l" r="r" t="t"/>
              <a:pathLst>
                <a:path extrusionOk="0" h="18" w="52">
                  <a:moveTo>
                    <a:pt x="49" y="13"/>
                  </a:moveTo>
                  <a:lnTo>
                    <a:pt x="49" y="13"/>
                  </a:lnTo>
                  <a:lnTo>
                    <a:pt x="49" y="12"/>
                  </a:lnTo>
                  <a:lnTo>
                    <a:pt x="47" y="12"/>
                  </a:lnTo>
                  <a:lnTo>
                    <a:pt x="46" y="11"/>
                  </a:lnTo>
                  <a:lnTo>
                    <a:pt x="45" y="10"/>
                  </a:lnTo>
                  <a:lnTo>
                    <a:pt x="45" y="10"/>
                  </a:lnTo>
                  <a:lnTo>
                    <a:pt x="49" y="5"/>
                  </a:lnTo>
                  <a:lnTo>
                    <a:pt x="52" y="3"/>
                  </a:lnTo>
                  <a:lnTo>
                    <a:pt x="52" y="3"/>
                  </a:lnTo>
                  <a:lnTo>
                    <a:pt x="51" y="2"/>
                  </a:lnTo>
                  <a:lnTo>
                    <a:pt x="49" y="3"/>
                  </a:lnTo>
                  <a:lnTo>
                    <a:pt x="46" y="3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2" y="5"/>
                  </a:lnTo>
                  <a:lnTo>
                    <a:pt x="41" y="8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39" y="7"/>
                  </a:lnTo>
                  <a:lnTo>
                    <a:pt x="39" y="5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4" y="5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30" y="4"/>
                  </a:lnTo>
                  <a:lnTo>
                    <a:pt x="29" y="3"/>
                  </a:lnTo>
                  <a:lnTo>
                    <a:pt x="28" y="2"/>
                  </a:lnTo>
                  <a:lnTo>
                    <a:pt x="28" y="1"/>
                  </a:lnTo>
                  <a:lnTo>
                    <a:pt x="28" y="1"/>
                  </a:lnTo>
                  <a:lnTo>
                    <a:pt x="23" y="1"/>
                  </a:lnTo>
                  <a:lnTo>
                    <a:pt x="20" y="1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1" y="2"/>
                  </a:lnTo>
                  <a:lnTo>
                    <a:pt x="9" y="3"/>
                  </a:lnTo>
                  <a:lnTo>
                    <a:pt x="6" y="4"/>
                  </a:lnTo>
                  <a:lnTo>
                    <a:pt x="3" y="5"/>
                  </a:lnTo>
                  <a:lnTo>
                    <a:pt x="0" y="8"/>
                  </a:lnTo>
                  <a:lnTo>
                    <a:pt x="0" y="8"/>
                  </a:lnTo>
                  <a:lnTo>
                    <a:pt x="1" y="8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9" y="8"/>
                  </a:lnTo>
                  <a:lnTo>
                    <a:pt x="13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5" y="8"/>
                  </a:lnTo>
                  <a:lnTo>
                    <a:pt x="14" y="8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6" y="9"/>
                  </a:lnTo>
                  <a:lnTo>
                    <a:pt x="18" y="9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15" y="10"/>
                  </a:lnTo>
                  <a:lnTo>
                    <a:pt x="13" y="10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20" y="11"/>
                  </a:lnTo>
                  <a:lnTo>
                    <a:pt x="23" y="11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1" y="13"/>
                  </a:lnTo>
                  <a:lnTo>
                    <a:pt x="16" y="12"/>
                  </a:lnTo>
                  <a:lnTo>
                    <a:pt x="13" y="12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3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7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22" y="18"/>
                  </a:lnTo>
                  <a:lnTo>
                    <a:pt x="29" y="17"/>
                  </a:lnTo>
                  <a:lnTo>
                    <a:pt x="29" y="17"/>
                  </a:lnTo>
                  <a:lnTo>
                    <a:pt x="32" y="16"/>
                  </a:lnTo>
                  <a:lnTo>
                    <a:pt x="35" y="16"/>
                  </a:lnTo>
                  <a:lnTo>
                    <a:pt x="36" y="17"/>
                  </a:lnTo>
                  <a:lnTo>
                    <a:pt x="36" y="17"/>
                  </a:lnTo>
                  <a:lnTo>
                    <a:pt x="43" y="18"/>
                  </a:lnTo>
                  <a:lnTo>
                    <a:pt x="43" y="18"/>
                  </a:lnTo>
                  <a:lnTo>
                    <a:pt x="44" y="17"/>
                  </a:lnTo>
                  <a:lnTo>
                    <a:pt x="45" y="15"/>
                  </a:lnTo>
                  <a:lnTo>
                    <a:pt x="45" y="15"/>
                  </a:lnTo>
                  <a:lnTo>
                    <a:pt x="43" y="15"/>
                  </a:lnTo>
                  <a:lnTo>
                    <a:pt x="43" y="15"/>
                  </a:lnTo>
                  <a:lnTo>
                    <a:pt x="42" y="15"/>
                  </a:lnTo>
                  <a:lnTo>
                    <a:pt x="42" y="15"/>
                  </a:lnTo>
                  <a:lnTo>
                    <a:pt x="44" y="13"/>
                  </a:lnTo>
                  <a:lnTo>
                    <a:pt x="46" y="15"/>
                  </a:lnTo>
                  <a:lnTo>
                    <a:pt x="47" y="15"/>
                  </a:lnTo>
                  <a:lnTo>
                    <a:pt x="49" y="13"/>
                  </a:lnTo>
                  <a:lnTo>
                    <a:pt x="49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6078546" y="3022606"/>
              <a:ext cx="6350" cy="3175"/>
            </a:xfrm>
            <a:custGeom>
              <a:rect b="b" l="l" r="r" t="t"/>
              <a:pathLst>
                <a:path extrusionOk="0" h="3" w="7">
                  <a:moveTo>
                    <a:pt x="7" y="2"/>
                  </a:move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2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5" y="3"/>
                  </a:lnTo>
                  <a:lnTo>
                    <a:pt x="7" y="2"/>
                  </a:lnTo>
                  <a:lnTo>
                    <a:pt x="7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6064258" y="3038481"/>
              <a:ext cx="1588" cy="1588"/>
            </a:xfrm>
            <a:custGeom>
              <a:rect b="b" l="l" r="r" t="t"/>
              <a:pathLst>
                <a:path extrusionOk="0" h="2" w="4">
                  <a:moveTo>
                    <a:pt x="0" y="2"/>
                  </a:moveTo>
                  <a:lnTo>
                    <a:pt x="0" y="2"/>
                  </a:lnTo>
                  <a:lnTo>
                    <a:pt x="3" y="1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6092833" y="3038481"/>
              <a:ext cx="1588" cy="3175"/>
            </a:xfrm>
            <a:custGeom>
              <a:rect b="b" l="l" r="r" t="t"/>
              <a:pathLst>
                <a:path extrusionOk="0" h="2" w="3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1" y="2"/>
                  </a:lnTo>
                  <a:lnTo>
                    <a:pt x="3" y="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6208721" y="3048006"/>
              <a:ext cx="1588" cy="1588"/>
            </a:xfrm>
            <a:custGeom>
              <a:rect b="b" l="l" r="r" t="t"/>
              <a:pathLst>
                <a:path extrusionOk="0" h="3" w="4">
                  <a:moveTo>
                    <a:pt x="4" y="0"/>
                  </a:moveTo>
                  <a:lnTo>
                    <a:pt x="4" y="0"/>
                  </a:lnTo>
                  <a:lnTo>
                    <a:pt x="2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3" y="3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6080133" y="3071819"/>
              <a:ext cx="4763" cy="1588"/>
            </a:xfrm>
            <a:custGeom>
              <a:rect b="b" l="l" r="r" t="t"/>
              <a:pathLst>
                <a:path extrusionOk="0" h="3" w="6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5" y="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6240471" y="3090869"/>
              <a:ext cx="3175" cy="4763"/>
            </a:xfrm>
            <a:custGeom>
              <a:rect b="b" l="l" r="r" t="t"/>
              <a:pathLst>
                <a:path extrusionOk="0" h="6" w="2">
                  <a:moveTo>
                    <a:pt x="1" y="6"/>
                  </a:moveTo>
                  <a:lnTo>
                    <a:pt x="1" y="6"/>
                  </a:lnTo>
                  <a:lnTo>
                    <a:pt x="2" y="3"/>
                  </a:lnTo>
                  <a:lnTo>
                    <a:pt x="2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5"/>
                  </a:lnTo>
                  <a:lnTo>
                    <a:pt x="1" y="6"/>
                  </a:lnTo>
                  <a:lnTo>
                    <a:pt x="1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6226184" y="3100394"/>
              <a:ext cx="1588" cy="1588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4" y="1"/>
                  </a:lnTo>
                  <a:lnTo>
                    <a:pt x="4" y="0"/>
                  </a:lnTo>
                  <a:lnTo>
                    <a:pt x="3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6026158" y="3136906"/>
              <a:ext cx="1588" cy="1588"/>
            </a:xfrm>
            <a:custGeom>
              <a:rect b="b" l="l" r="r" t="t"/>
              <a:pathLst>
                <a:path extrusionOk="0" h="2" w="3">
                  <a:moveTo>
                    <a:pt x="3" y="1"/>
                  </a:moveTo>
                  <a:lnTo>
                    <a:pt x="3" y="1"/>
                  </a:lnTo>
                  <a:lnTo>
                    <a:pt x="3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2"/>
                  </a:lnTo>
                  <a:lnTo>
                    <a:pt x="1" y="2"/>
                  </a:lnTo>
                  <a:lnTo>
                    <a:pt x="2" y="1"/>
                  </a:lnTo>
                  <a:lnTo>
                    <a:pt x="3" y="1"/>
                  </a:lnTo>
                  <a:lnTo>
                    <a:pt x="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6032508" y="3157544"/>
              <a:ext cx="15875" cy="6350"/>
            </a:xfrm>
            <a:custGeom>
              <a:rect b="b" l="l" r="r" t="t"/>
              <a:pathLst>
                <a:path extrusionOk="0" h="6" w="20">
                  <a:moveTo>
                    <a:pt x="4" y="0"/>
                  </a:moveTo>
                  <a:lnTo>
                    <a:pt x="4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5" y="3"/>
                  </a:lnTo>
                  <a:lnTo>
                    <a:pt x="6" y="4"/>
                  </a:lnTo>
                  <a:lnTo>
                    <a:pt x="6" y="4"/>
                  </a:lnTo>
                  <a:lnTo>
                    <a:pt x="3" y="4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4"/>
                  </a:lnTo>
                  <a:lnTo>
                    <a:pt x="1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6"/>
                  </a:lnTo>
                  <a:lnTo>
                    <a:pt x="9" y="6"/>
                  </a:lnTo>
                  <a:lnTo>
                    <a:pt x="12" y="5"/>
                  </a:lnTo>
                  <a:lnTo>
                    <a:pt x="14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9" y="3"/>
                  </a:lnTo>
                  <a:lnTo>
                    <a:pt x="18" y="2"/>
                  </a:lnTo>
                  <a:lnTo>
                    <a:pt x="13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6022983" y="3162306"/>
              <a:ext cx="4763" cy="1588"/>
            </a:xfrm>
            <a:custGeom>
              <a:rect b="b" l="l" r="r" t="t"/>
              <a:pathLst>
                <a:path extrusionOk="0" h="2" w="6">
                  <a:moveTo>
                    <a:pt x="6" y="1"/>
                  </a:moveTo>
                  <a:lnTo>
                    <a:pt x="6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1"/>
                  </a:lnTo>
                  <a:lnTo>
                    <a:pt x="2" y="2"/>
                  </a:lnTo>
                  <a:lnTo>
                    <a:pt x="4" y="2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6045208" y="3009906"/>
              <a:ext cx="11113" cy="6350"/>
            </a:xfrm>
            <a:custGeom>
              <a:rect b="b" l="l" r="r" t="t"/>
              <a:pathLst>
                <a:path extrusionOk="0" h="8" w="15">
                  <a:moveTo>
                    <a:pt x="6" y="1"/>
                  </a:moveTo>
                  <a:lnTo>
                    <a:pt x="6" y="1"/>
                  </a:lnTo>
                  <a:lnTo>
                    <a:pt x="6" y="2"/>
                  </a:lnTo>
                  <a:lnTo>
                    <a:pt x="5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5"/>
                  </a:lnTo>
                  <a:lnTo>
                    <a:pt x="3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12" y="6"/>
                  </a:lnTo>
                  <a:lnTo>
                    <a:pt x="14" y="3"/>
                  </a:lnTo>
                  <a:lnTo>
                    <a:pt x="15" y="1"/>
                  </a:lnTo>
                  <a:lnTo>
                    <a:pt x="15" y="1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8" y="0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6084896" y="3009906"/>
              <a:ext cx="6350" cy="3175"/>
            </a:xfrm>
            <a:custGeom>
              <a:rect b="b" l="l" r="r" t="t"/>
              <a:pathLst>
                <a:path extrusionOk="0" h="3" w="8">
                  <a:moveTo>
                    <a:pt x="0" y="1"/>
                  </a:moveTo>
                  <a:lnTo>
                    <a:pt x="0" y="1"/>
                  </a:lnTo>
                  <a:lnTo>
                    <a:pt x="0" y="2"/>
                  </a:lnTo>
                  <a:lnTo>
                    <a:pt x="1" y="2"/>
                  </a:lnTo>
                  <a:lnTo>
                    <a:pt x="3" y="3"/>
                  </a:lnTo>
                  <a:lnTo>
                    <a:pt x="7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6124584" y="3017843"/>
              <a:ext cx="4763" cy="3175"/>
            </a:xfrm>
            <a:custGeom>
              <a:rect b="b" l="l" r="r" t="t"/>
              <a:pathLst>
                <a:path extrusionOk="0" h="4" w="5">
                  <a:moveTo>
                    <a:pt x="5" y="3"/>
                  </a:moveTo>
                  <a:lnTo>
                    <a:pt x="5" y="3"/>
                  </a:lnTo>
                  <a:lnTo>
                    <a:pt x="5" y="1"/>
                  </a:lnTo>
                  <a:lnTo>
                    <a:pt x="4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4"/>
                  </a:lnTo>
                  <a:lnTo>
                    <a:pt x="3" y="4"/>
                  </a:lnTo>
                  <a:lnTo>
                    <a:pt x="5" y="3"/>
                  </a:lnTo>
                  <a:lnTo>
                    <a:pt x="5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6178559" y="3027368"/>
              <a:ext cx="20638" cy="7938"/>
            </a:xfrm>
            <a:custGeom>
              <a:rect b="b" l="l" r="r" t="t"/>
              <a:pathLst>
                <a:path extrusionOk="0" h="10" w="25">
                  <a:moveTo>
                    <a:pt x="0" y="6"/>
                  </a:moveTo>
                  <a:lnTo>
                    <a:pt x="0" y="6"/>
                  </a:lnTo>
                  <a:lnTo>
                    <a:pt x="2" y="7"/>
                  </a:lnTo>
                  <a:lnTo>
                    <a:pt x="3" y="8"/>
                  </a:lnTo>
                  <a:lnTo>
                    <a:pt x="3" y="8"/>
                  </a:lnTo>
                  <a:lnTo>
                    <a:pt x="2" y="8"/>
                  </a:lnTo>
                  <a:lnTo>
                    <a:pt x="1" y="8"/>
                  </a:lnTo>
                  <a:lnTo>
                    <a:pt x="1" y="9"/>
                  </a:lnTo>
                  <a:lnTo>
                    <a:pt x="1" y="9"/>
                  </a:lnTo>
                  <a:lnTo>
                    <a:pt x="6" y="10"/>
                  </a:lnTo>
                  <a:lnTo>
                    <a:pt x="12" y="9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6"/>
                  </a:lnTo>
                  <a:lnTo>
                    <a:pt x="23" y="6"/>
                  </a:lnTo>
                  <a:lnTo>
                    <a:pt x="24" y="4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21" y="3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14" y="1"/>
                  </a:lnTo>
                  <a:lnTo>
                    <a:pt x="11" y="2"/>
                  </a:lnTo>
                  <a:lnTo>
                    <a:pt x="8" y="1"/>
                  </a:lnTo>
                  <a:lnTo>
                    <a:pt x="8" y="1"/>
                  </a:lnTo>
                  <a:lnTo>
                    <a:pt x="8" y="2"/>
                  </a:lnTo>
                  <a:lnTo>
                    <a:pt x="8" y="3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3"/>
                  </a:lnTo>
                  <a:lnTo>
                    <a:pt x="1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6053146" y="3028956"/>
              <a:ext cx="14288" cy="6350"/>
            </a:xfrm>
            <a:custGeom>
              <a:rect b="b" l="l" r="r" t="t"/>
              <a:pathLst>
                <a:path extrusionOk="0" h="8" w="17">
                  <a:moveTo>
                    <a:pt x="15" y="4"/>
                  </a:moveTo>
                  <a:lnTo>
                    <a:pt x="15" y="4"/>
                  </a:lnTo>
                  <a:lnTo>
                    <a:pt x="14" y="2"/>
                  </a:lnTo>
                  <a:lnTo>
                    <a:pt x="11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1"/>
                  </a:lnTo>
                  <a:lnTo>
                    <a:pt x="4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7" y="7"/>
                  </a:lnTo>
                  <a:lnTo>
                    <a:pt x="10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6" y="7"/>
                  </a:lnTo>
                  <a:lnTo>
                    <a:pt x="15" y="6"/>
                  </a:lnTo>
                  <a:lnTo>
                    <a:pt x="14" y="6"/>
                  </a:lnTo>
                  <a:lnTo>
                    <a:pt x="15" y="4"/>
                  </a:lnTo>
                  <a:lnTo>
                    <a:pt x="15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6057908" y="3036893"/>
              <a:ext cx="4763" cy="1588"/>
            </a:xfrm>
            <a:custGeom>
              <a:rect b="b" l="l" r="r" t="t"/>
              <a:pathLst>
                <a:path extrusionOk="0" h="3" w="7">
                  <a:moveTo>
                    <a:pt x="0" y="3"/>
                  </a:moveTo>
                  <a:lnTo>
                    <a:pt x="0" y="3"/>
                  </a:lnTo>
                  <a:lnTo>
                    <a:pt x="5" y="3"/>
                  </a:lnTo>
                  <a:lnTo>
                    <a:pt x="6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6199196" y="3055943"/>
              <a:ext cx="11113" cy="11113"/>
            </a:xfrm>
            <a:custGeom>
              <a:rect b="b" l="l" r="r" t="t"/>
              <a:pathLst>
                <a:path extrusionOk="0" h="12" w="14">
                  <a:moveTo>
                    <a:pt x="12" y="4"/>
                  </a:moveTo>
                  <a:lnTo>
                    <a:pt x="12" y="4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2"/>
                  </a:lnTo>
                  <a:lnTo>
                    <a:pt x="13" y="1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6" y="3"/>
                  </a:lnTo>
                  <a:lnTo>
                    <a:pt x="6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4"/>
                  </a:lnTo>
                  <a:lnTo>
                    <a:pt x="1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2" y="7"/>
                  </a:lnTo>
                  <a:lnTo>
                    <a:pt x="3" y="8"/>
                  </a:lnTo>
                  <a:lnTo>
                    <a:pt x="3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3" y="12"/>
                  </a:lnTo>
                  <a:lnTo>
                    <a:pt x="8" y="11"/>
                  </a:lnTo>
                  <a:lnTo>
                    <a:pt x="10" y="11"/>
                  </a:lnTo>
                  <a:lnTo>
                    <a:pt x="12" y="9"/>
                  </a:lnTo>
                  <a:lnTo>
                    <a:pt x="12" y="8"/>
                  </a:lnTo>
                  <a:lnTo>
                    <a:pt x="12" y="4"/>
                  </a:lnTo>
                  <a:lnTo>
                    <a:pt x="12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6008696" y="3149606"/>
              <a:ext cx="25400" cy="7938"/>
            </a:xfrm>
            <a:custGeom>
              <a:rect b="b" l="l" r="r" t="t"/>
              <a:pathLst>
                <a:path extrusionOk="0" h="12" w="32">
                  <a:moveTo>
                    <a:pt x="0" y="5"/>
                  </a:moveTo>
                  <a:lnTo>
                    <a:pt x="0" y="5"/>
                  </a:lnTo>
                  <a:lnTo>
                    <a:pt x="2" y="3"/>
                  </a:lnTo>
                  <a:lnTo>
                    <a:pt x="5" y="2"/>
                  </a:lnTo>
                  <a:lnTo>
                    <a:pt x="7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11" y="2"/>
                  </a:lnTo>
                  <a:lnTo>
                    <a:pt x="13" y="3"/>
                  </a:lnTo>
                  <a:lnTo>
                    <a:pt x="19" y="5"/>
                  </a:lnTo>
                  <a:lnTo>
                    <a:pt x="19" y="5"/>
                  </a:lnTo>
                  <a:lnTo>
                    <a:pt x="20" y="7"/>
                  </a:lnTo>
                  <a:lnTo>
                    <a:pt x="20" y="8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2" y="10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8" y="12"/>
                  </a:lnTo>
                  <a:lnTo>
                    <a:pt x="31" y="10"/>
                  </a:lnTo>
                  <a:lnTo>
                    <a:pt x="32" y="9"/>
                  </a:lnTo>
                  <a:lnTo>
                    <a:pt x="32" y="9"/>
                  </a:lnTo>
                  <a:lnTo>
                    <a:pt x="25" y="5"/>
                  </a:lnTo>
                  <a:lnTo>
                    <a:pt x="16" y="1"/>
                  </a:lnTo>
                  <a:lnTo>
                    <a:pt x="12" y="0"/>
                  </a:lnTo>
                  <a:lnTo>
                    <a:pt x="7" y="0"/>
                  </a:lnTo>
                  <a:lnTo>
                    <a:pt x="4" y="1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6051558" y="3162306"/>
              <a:ext cx="3175" cy="1588"/>
            </a:xfrm>
            <a:custGeom>
              <a:rect b="b" l="l" r="r" t="t"/>
              <a:pathLst>
                <a:path extrusionOk="0" h="2" w="5">
                  <a:moveTo>
                    <a:pt x="0" y="1"/>
                  </a:moveTo>
                  <a:lnTo>
                    <a:pt x="0" y="1"/>
                  </a:lnTo>
                  <a:lnTo>
                    <a:pt x="0" y="2"/>
                  </a:lnTo>
                  <a:lnTo>
                    <a:pt x="3" y="2"/>
                  </a:lnTo>
                  <a:lnTo>
                    <a:pt x="4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5984883" y="3214694"/>
              <a:ext cx="3175" cy="3175"/>
            </a:xfrm>
            <a:custGeom>
              <a:rect b="b" l="l" r="r" t="t"/>
              <a:pathLst>
                <a:path extrusionOk="0" h="5" w="4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5"/>
                  </a:lnTo>
                  <a:lnTo>
                    <a:pt x="2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4" y="2"/>
                  </a:lnTo>
                  <a:lnTo>
                    <a:pt x="4" y="1"/>
                  </a:lnTo>
                  <a:lnTo>
                    <a:pt x="4" y="1"/>
                  </a:lnTo>
                  <a:lnTo>
                    <a:pt x="3" y="1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5864233" y="2951168"/>
              <a:ext cx="439738" cy="554039"/>
            </a:xfrm>
            <a:custGeom>
              <a:rect b="b" l="l" r="r" t="t"/>
              <a:pathLst>
                <a:path extrusionOk="0" h="698" w="553">
                  <a:moveTo>
                    <a:pt x="553" y="273"/>
                  </a:moveTo>
                  <a:lnTo>
                    <a:pt x="553" y="273"/>
                  </a:lnTo>
                  <a:lnTo>
                    <a:pt x="552" y="247"/>
                  </a:lnTo>
                  <a:lnTo>
                    <a:pt x="549" y="221"/>
                  </a:lnTo>
                  <a:lnTo>
                    <a:pt x="542" y="196"/>
                  </a:lnTo>
                  <a:lnTo>
                    <a:pt x="534" y="172"/>
                  </a:lnTo>
                  <a:lnTo>
                    <a:pt x="522" y="149"/>
                  </a:lnTo>
                  <a:lnTo>
                    <a:pt x="509" y="128"/>
                  </a:lnTo>
                  <a:lnTo>
                    <a:pt x="493" y="107"/>
                  </a:lnTo>
                  <a:lnTo>
                    <a:pt x="477" y="89"/>
                  </a:lnTo>
                  <a:lnTo>
                    <a:pt x="459" y="71"/>
                  </a:lnTo>
                  <a:lnTo>
                    <a:pt x="438" y="56"/>
                  </a:lnTo>
                  <a:lnTo>
                    <a:pt x="417" y="44"/>
                  </a:lnTo>
                  <a:lnTo>
                    <a:pt x="394" y="32"/>
                  </a:lnTo>
                  <a:lnTo>
                    <a:pt x="370" y="24"/>
                  </a:lnTo>
                  <a:lnTo>
                    <a:pt x="345" y="17"/>
                  </a:lnTo>
                  <a:lnTo>
                    <a:pt x="319" y="14"/>
                  </a:lnTo>
                  <a:lnTo>
                    <a:pt x="292" y="13"/>
                  </a:lnTo>
                  <a:lnTo>
                    <a:pt x="292" y="13"/>
                  </a:lnTo>
                  <a:lnTo>
                    <a:pt x="278" y="13"/>
                  </a:lnTo>
                  <a:lnTo>
                    <a:pt x="264" y="14"/>
                  </a:lnTo>
                  <a:lnTo>
                    <a:pt x="250" y="15"/>
                  </a:lnTo>
                  <a:lnTo>
                    <a:pt x="238" y="18"/>
                  </a:lnTo>
                  <a:lnTo>
                    <a:pt x="224" y="21"/>
                  </a:lnTo>
                  <a:lnTo>
                    <a:pt x="211" y="25"/>
                  </a:lnTo>
                  <a:lnTo>
                    <a:pt x="186" y="35"/>
                  </a:lnTo>
                  <a:lnTo>
                    <a:pt x="172" y="2"/>
                  </a:lnTo>
                  <a:lnTo>
                    <a:pt x="172" y="2"/>
                  </a:lnTo>
                  <a:lnTo>
                    <a:pt x="171" y="1"/>
                  </a:lnTo>
                  <a:lnTo>
                    <a:pt x="168" y="0"/>
                  </a:lnTo>
                  <a:lnTo>
                    <a:pt x="166" y="0"/>
                  </a:lnTo>
                  <a:lnTo>
                    <a:pt x="164" y="0"/>
                  </a:lnTo>
                  <a:lnTo>
                    <a:pt x="164" y="0"/>
                  </a:lnTo>
                  <a:lnTo>
                    <a:pt x="163" y="1"/>
                  </a:lnTo>
                  <a:lnTo>
                    <a:pt x="162" y="3"/>
                  </a:lnTo>
                  <a:lnTo>
                    <a:pt x="162" y="6"/>
                  </a:lnTo>
                  <a:lnTo>
                    <a:pt x="162" y="7"/>
                  </a:lnTo>
                  <a:lnTo>
                    <a:pt x="164" y="12"/>
                  </a:lnTo>
                  <a:lnTo>
                    <a:pt x="164" y="12"/>
                  </a:lnTo>
                  <a:lnTo>
                    <a:pt x="145" y="21"/>
                  </a:lnTo>
                  <a:lnTo>
                    <a:pt x="128" y="32"/>
                  </a:lnTo>
                  <a:lnTo>
                    <a:pt x="112" y="44"/>
                  </a:lnTo>
                  <a:lnTo>
                    <a:pt x="96" y="58"/>
                  </a:lnTo>
                  <a:lnTo>
                    <a:pt x="82" y="71"/>
                  </a:lnTo>
                  <a:lnTo>
                    <a:pt x="68" y="86"/>
                  </a:lnTo>
                  <a:lnTo>
                    <a:pt x="56" y="103"/>
                  </a:lnTo>
                  <a:lnTo>
                    <a:pt x="45" y="120"/>
                  </a:lnTo>
                  <a:lnTo>
                    <a:pt x="35" y="137"/>
                  </a:lnTo>
                  <a:lnTo>
                    <a:pt x="26" y="154"/>
                  </a:lnTo>
                  <a:lnTo>
                    <a:pt x="18" y="174"/>
                  </a:lnTo>
                  <a:lnTo>
                    <a:pt x="12" y="192"/>
                  </a:lnTo>
                  <a:lnTo>
                    <a:pt x="7" y="212"/>
                  </a:lnTo>
                  <a:lnTo>
                    <a:pt x="4" y="233"/>
                  </a:lnTo>
                  <a:lnTo>
                    <a:pt x="2" y="253"/>
                  </a:lnTo>
                  <a:lnTo>
                    <a:pt x="0" y="273"/>
                  </a:lnTo>
                  <a:lnTo>
                    <a:pt x="0" y="273"/>
                  </a:lnTo>
                  <a:lnTo>
                    <a:pt x="0" y="288"/>
                  </a:lnTo>
                  <a:lnTo>
                    <a:pt x="2" y="302"/>
                  </a:lnTo>
                  <a:lnTo>
                    <a:pt x="6" y="330"/>
                  </a:lnTo>
                  <a:lnTo>
                    <a:pt x="12" y="356"/>
                  </a:lnTo>
                  <a:lnTo>
                    <a:pt x="21" y="383"/>
                  </a:lnTo>
                  <a:lnTo>
                    <a:pt x="33" y="407"/>
                  </a:lnTo>
                  <a:lnTo>
                    <a:pt x="45" y="430"/>
                  </a:lnTo>
                  <a:lnTo>
                    <a:pt x="61" y="452"/>
                  </a:lnTo>
                  <a:lnTo>
                    <a:pt x="79" y="472"/>
                  </a:lnTo>
                  <a:lnTo>
                    <a:pt x="97" y="491"/>
                  </a:lnTo>
                  <a:lnTo>
                    <a:pt x="118" y="508"/>
                  </a:lnTo>
                  <a:lnTo>
                    <a:pt x="140" y="523"/>
                  </a:lnTo>
                  <a:lnTo>
                    <a:pt x="164" y="536"/>
                  </a:lnTo>
                  <a:lnTo>
                    <a:pt x="188" y="546"/>
                  </a:lnTo>
                  <a:lnTo>
                    <a:pt x="215" y="555"/>
                  </a:lnTo>
                  <a:lnTo>
                    <a:pt x="241" y="561"/>
                  </a:lnTo>
                  <a:lnTo>
                    <a:pt x="269" y="565"/>
                  </a:lnTo>
                  <a:lnTo>
                    <a:pt x="272" y="596"/>
                  </a:lnTo>
                  <a:lnTo>
                    <a:pt x="272" y="596"/>
                  </a:lnTo>
                  <a:lnTo>
                    <a:pt x="236" y="599"/>
                  </a:lnTo>
                  <a:lnTo>
                    <a:pt x="203" y="604"/>
                  </a:lnTo>
                  <a:lnTo>
                    <a:pt x="188" y="607"/>
                  </a:lnTo>
                  <a:lnTo>
                    <a:pt x="174" y="611"/>
                  </a:lnTo>
                  <a:lnTo>
                    <a:pt x="162" y="614"/>
                  </a:lnTo>
                  <a:lnTo>
                    <a:pt x="151" y="619"/>
                  </a:lnTo>
                  <a:lnTo>
                    <a:pt x="151" y="619"/>
                  </a:lnTo>
                  <a:lnTo>
                    <a:pt x="141" y="626"/>
                  </a:lnTo>
                  <a:lnTo>
                    <a:pt x="133" y="633"/>
                  </a:lnTo>
                  <a:lnTo>
                    <a:pt x="129" y="636"/>
                  </a:lnTo>
                  <a:lnTo>
                    <a:pt x="128" y="639"/>
                  </a:lnTo>
                  <a:lnTo>
                    <a:pt x="127" y="643"/>
                  </a:lnTo>
                  <a:lnTo>
                    <a:pt x="126" y="648"/>
                  </a:lnTo>
                  <a:lnTo>
                    <a:pt x="126" y="648"/>
                  </a:lnTo>
                  <a:lnTo>
                    <a:pt x="127" y="653"/>
                  </a:lnTo>
                  <a:lnTo>
                    <a:pt x="130" y="659"/>
                  </a:lnTo>
                  <a:lnTo>
                    <a:pt x="135" y="664"/>
                  </a:lnTo>
                  <a:lnTo>
                    <a:pt x="141" y="669"/>
                  </a:lnTo>
                  <a:lnTo>
                    <a:pt x="149" y="674"/>
                  </a:lnTo>
                  <a:lnTo>
                    <a:pt x="158" y="678"/>
                  </a:lnTo>
                  <a:lnTo>
                    <a:pt x="168" y="682"/>
                  </a:lnTo>
                  <a:lnTo>
                    <a:pt x="180" y="686"/>
                  </a:lnTo>
                  <a:lnTo>
                    <a:pt x="206" y="691"/>
                  </a:lnTo>
                  <a:lnTo>
                    <a:pt x="234" y="695"/>
                  </a:lnTo>
                  <a:lnTo>
                    <a:pt x="265" y="697"/>
                  </a:lnTo>
                  <a:lnTo>
                    <a:pt x="296" y="698"/>
                  </a:lnTo>
                  <a:lnTo>
                    <a:pt x="296" y="698"/>
                  </a:lnTo>
                  <a:lnTo>
                    <a:pt x="326" y="697"/>
                  </a:lnTo>
                  <a:lnTo>
                    <a:pt x="357" y="695"/>
                  </a:lnTo>
                  <a:lnTo>
                    <a:pt x="385" y="691"/>
                  </a:lnTo>
                  <a:lnTo>
                    <a:pt x="411" y="686"/>
                  </a:lnTo>
                  <a:lnTo>
                    <a:pt x="423" y="682"/>
                  </a:lnTo>
                  <a:lnTo>
                    <a:pt x="433" y="678"/>
                  </a:lnTo>
                  <a:lnTo>
                    <a:pt x="443" y="674"/>
                  </a:lnTo>
                  <a:lnTo>
                    <a:pt x="451" y="669"/>
                  </a:lnTo>
                  <a:lnTo>
                    <a:pt x="456" y="664"/>
                  </a:lnTo>
                  <a:lnTo>
                    <a:pt x="461" y="659"/>
                  </a:lnTo>
                  <a:lnTo>
                    <a:pt x="464" y="653"/>
                  </a:lnTo>
                  <a:lnTo>
                    <a:pt x="466" y="648"/>
                  </a:lnTo>
                  <a:lnTo>
                    <a:pt x="466" y="648"/>
                  </a:lnTo>
                  <a:lnTo>
                    <a:pt x="464" y="643"/>
                  </a:lnTo>
                  <a:lnTo>
                    <a:pt x="463" y="639"/>
                  </a:lnTo>
                  <a:lnTo>
                    <a:pt x="462" y="636"/>
                  </a:lnTo>
                  <a:lnTo>
                    <a:pt x="459" y="633"/>
                  </a:lnTo>
                  <a:lnTo>
                    <a:pt x="452" y="626"/>
                  </a:lnTo>
                  <a:lnTo>
                    <a:pt x="440" y="619"/>
                  </a:lnTo>
                  <a:lnTo>
                    <a:pt x="440" y="619"/>
                  </a:lnTo>
                  <a:lnTo>
                    <a:pt x="429" y="614"/>
                  </a:lnTo>
                  <a:lnTo>
                    <a:pt x="416" y="611"/>
                  </a:lnTo>
                  <a:lnTo>
                    <a:pt x="401" y="606"/>
                  </a:lnTo>
                  <a:lnTo>
                    <a:pt x="386" y="603"/>
                  </a:lnTo>
                  <a:lnTo>
                    <a:pt x="369" y="600"/>
                  </a:lnTo>
                  <a:lnTo>
                    <a:pt x="350" y="598"/>
                  </a:lnTo>
                  <a:lnTo>
                    <a:pt x="311" y="596"/>
                  </a:lnTo>
                  <a:lnTo>
                    <a:pt x="312" y="565"/>
                  </a:lnTo>
                  <a:lnTo>
                    <a:pt x="312" y="565"/>
                  </a:lnTo>
                  <a:lnTo>
                    <a:pt x="337" y="562"/>
                  </a:lnTo>
                  <a:lnTo>
                    <a:pt x="361" y="558"/>
                  </a:lnTo>
                  <a:lnTo>
                    <a:pt x="384" y="551"/>
                  </a:lnTo>
                  <a:lnTo>
                    <a:pt x="406" y="543"/>
                  </a:lnTo>
                  <a:lnTo>
                    <a:pt x="408" y="546"/>
                  </a:lnTo>
                  <a:lnTo>
                    <a:pt x="408" y="546"/>
                  </a:lnTo>
                  <a:lnTo>
                    <a:pt x="409" y="548"/>
                  </a:lnTo>
                  <a:lnTo>
                    <a:pt x="413" y="550"/>
                  </a:lnTo>
                  <a:lnTo>
                    <a:pt x="413" y="550"/>
                  </a:lnTo>
                  <a:lnTo>
                    <a:pt x="415" y="548"/>
                  </a:lnTo>
                  <a:lnTo>
                    <a:pt x="415" y="548"/>
                  </a:lnTo>
                  <a:lnTo>
                    <a:pt x="417" y="547"/>
                  </a:lnTo>
                  <a:lnTo>
                    <a:pt x="418" y="546"/>
                  </a:lnTo>
                  <a:lnTo>
                    <a:pt x="418" y="544"/>
                  </a:lnTo>
                  <a:lnTo>
                    <a:pt x="417" y="542"/>
                  </a:lnTo>
                  <a:lnTo>
                    <a:pt x="403" y="510"/>
                  </a:lnTo>
                  <a:lnTo>
                    <a:pt x="403" y="510"/>
                  </a:lnTo>
                  <a:lnTo>
                    <a:pt x="420" y="502"/>
                  </a:lnTo>
                  <a:lnTo>
                    <a:pt x="436" y="492"/>
                  </a:lnTo>
                  <a:lnTo>
                    <a:pt x="451" y="482"/>
                  </a:lnTo>
                  <a:lnTo>
                    <a:pt x="464" y="470"/>
                  </a:lnTo>
                  <a:lnTo>
                    <a:pt x="477" y="457"/>
                  </a:lnTo>
                  <a:lnTo>
                    <a:pt x="490" y="445"/>
                  </a:lnTo>
                  <a:lnTo>
                    <a:pt x="501" y="430"/>
                  </a:lnTo>
                  <a:lnTo>
                    <a:pt x="512" y="416"/>
                  </a:lnTo>
                  <a:lnTo>
                    <a:pt x="521" y="400"/>
                  </a:lnTo>
                  <a:lnTo>
                    <a:pt x="529" y="384"/>
                  </a:lnTo>
                  <a:lnTo>
                    <a:pt x="537" y="366"/>
                  </a:lnTo>
                  <a:lnTo>
                    <a:pt x="543" y="349"/>
                  </a:lnTo>
                  <a:lnTo>
                    <a:pt x="547" y="331"/>
                  </a:lnTo>
                  <a:lnTo>
                    <a:pt x="551" y="312"/>
                  </a:lnTo>
                  <a:lnTo>
                    <a:pt x="553" y="293"/>
                  </a:lnTo>
                  <a:lnTo>
                    <a:pt x="553" y="273"/>
                  </a:lnTo>
                  <a:lnTo>
                    <a:pt x="553" y="273"/>
                  </a:lnTo>
                  <a:close/>
                  <a:moveTo>
                    <a:pt x="410" y="53"/>
                  </a:moveTo>
                  <a:lnTo>
                    <a:pt x="410" y="53"/>
                  </a:lnTo>
                  <a:lnTo>
                    <a:pt x="413" y="54"/>
                  </a:lnTo>
                  <a:lnTo>
                    <a:pt x="413" y="54"/>
                  </a:lnTo>
                  <a:lnTo>
                    <a:pt x="411" y="54"/>
                  </a:lnTo>
                  <a:lnTo>
                    <a:pt x="410" y="53"/>
                  </a:lnTo>
                  <a:lnTo>
                    <a:pt x="410" y="53"/>
                  </a:lnTo>
                  <a:close/>
                  <a:moveTo>
                    <a:pt x="454" y="648"/>
                  </a:moveTo>
                  <a:lnTo>
                    <a:pt x="454" y="648"/>
                  </a:lnTo>
                  <a:lnTo>
                    <a:pt x="453" y="651"/>
                  </a:lnTo>
                  <a:lnTo>
                    <a:pt x="451" y="654"/>
                  </a:lnTo>
                  <a:lnTo>
                    <a:pt x="447" y="658"/>
                  </a:lnTo>
                  <a:lnTo>
                    <a:pt x="443" y="661"/>
                  </a:lnTo>
                  <a:lnTo>
                    <a:pt x="428" y="668"/>
                  </a:lnTo>
                  <a:lnTo>
                    <a:pt x="409" y="674"/>
                  </a:lnTo>
                  <a:lnTo>
                    <a:pt x="386" y="680"/>
                  </a:lnTo>
                  <a:lnTo>
                    <a:pt x="359" y="683"/>
                  </a:lnTo>
                  <a:lnTo>
                    <a:pt x="329" y="687"/>
                  </a:lnTo>
                  <a:lnTo>
                    <a:pt x="296" y="687"/>
                  </a:lnTo>
                  <a:lnTo>
                    <a:pt x="296" y="687"/>
                  </a:lnTo>
                  <a:lnTo>
                    <a:pt x="264" y="687"/>
                  </a:lnTo>
                  <a:lnTo>
                    <a:pt x="234" y="684"/>
                  </a:lnTo>
                  <a:lnTo>
                    <a:pt x="206" y="680"/>
                  </a:lnTo>
                  <a:lnTo>
                    <a:pt x="181" y="674"/>
                  </a:lnTo>
                  <a:lnTo>
                    <a:pt x="181" y="674"/>
                  </a:lnTo>
                  <a:lnTo>
                    <a:pt x="170" y="671"/>
                  </a:lnTo>
                  <a:lnTo>
                    <a:pt x="160" y="667"/>
                  </a:lnTo>
                  <a:lnTo>
                    <a:pt x="154" y="664"/>
                  </a:lnTo>
                  <a:lnTo>
                    <a:pt x="147" y="660"/>
                  </a:lnTo>
                  <a:lnTo>
                    <a:pt x="143" y="657"/>
                  </a:lnTo>
                  <a:lnTo>
                    <a:pt x="140" y="653"/>
                  </a:lnTo>
                  <a:lnTo>
                    <a:pt x="137" y="650"/>
                  </a:lnTo>
                  <a:lnTo>
                    <a:pt x="137" y="648"/>
                  </a:lnTo>
                  <a:lnTo>
                    <a:pt x="137" y="648"/>
                  </a:lnTo>
                  <a:lnTo>
                    <a:pt x="139" y="643"/>
                  </a:lnTo>
                  <a:lnTo>
                    <a:pt x="142" y="638"/>
                  </a:lnTo>
                  <a:lnTo>
                    <a:pt x="148" y="634"/>
                  </a:lnTo>
                  <a:lnTo>
                    <a:pt x="156" y="629"/>
                  </a:lnTo>
                  <a:lnTo>
                    <a:pt x="156" y="629"/>
                  </a:lnTo>
                  <a:lnTo>
                    <a:pt x="166" y="625"/>
                  </a:lnTo>
                  <a:lnTo>
                    <a:pt x="178" y="621"/>
                  </a:lnTo>
                  <a:lnTo>
                    <a:pt x="192" y="618"/>
                  </a:lnTo>
                  <a:lnTo>
                    <a:pt x="205" y="614"/>
                  </a:lnTo>
                  <a:lnTo>
                    <a:pt x="238" y="610"/>
                  </a:lnTo>
                  <a:lnTo>
                    <a:pt x="273" y="607"/>
                  </a:lnTo>
                  <a:lnTo>
                    <a:pt x="279" y="652"/>
                  </a:lnTo>
                  <a:lnTo>
                    <a:pt x="309" y="652"/>
                  </a:lnTo>
                  <a:lnTo>
                    <a:pt x="311" y="607"/>
                  </a:lnTo>
                  <a:lnTo>
                    <a:pt x="311" y="607"/>
                  </a:lnTo>
                  <a:lnTo>
                    <a:pt x="349" y="610"/>
                  </a:lnTo>
                  <a:lnTo>
                    <a:pt x="367" y="612"/>
                  </a:lnTo>
                  <a:lnTo>
                    <a:pt x="383" y="614"/>
                  </a:lnTo>
                  <a:lnTo>
                    <a:pt x="399" y="616"/>
                  </a:lnTo>
                  <a:lnTo>
                    <a:pt x="413" y="621"/>
                  </a:lnTo>
                  <a:lnTo>
                    <a:pt x="425" y="625"/>
                  </a:lnTo>
                  <a:lnTo>
                    <a:pt x="436" y="629"/>
                  </a:lnTo>
                  <a:lnTo>
                    <a:pt x="436" y="629"/>
                  </a:lnTo>
                  <a:lnTo>
                    <a:pt x="444" y="634"/>
                  </a:lnTo>
                  <a:lnTo>
                    <a:pt x="449" y="638"/>
                  </a:lnTo>
                  <a:lnTo>
                    <a:pt x="453" y="643"/>
                  </a:lnTo>
                  <a:lnTo>
                    <a:pt x="454" y="648"/>
                  </a:lnTo>
                  <a:lnTo>
                    <a:pt x="454" y="648"/>
                  </a:lnTo>
                  <a:close/>
                  <a:moveTo>
                    <a:pt x="300" y="600"/>
                  </a:moveTo>
                  <a:lnTo>
                    <a:pt x="299" y="642"/>
                  </a:lnTo>
                  <a:lnTo>
                    <a:pt x="299" y="642"/>
                  </a:lnTo>
                  <a:lnTo>
                    <a:pt x="288" y="642"/>
                  </a:lnTo>
                  <a:lnTo>
                    <a:pt x="284" y="601"/>
                  </a:lnTo>
                  <a:lnTo>
                    <a:pt x="280" y="566"/>
                  </a:lnTo>
                  <a:lnTo>
                    <a:pt x="280" y="566"/>
                  </a:lnTo>
                  <a:lnTo>
                    <a:pt x="292" y="566"/>
                  </a:lnTo>
                  <a:lnTo>
                    <a:pt x="292" y="566"/>
                  </a:lnTo>
                  <a:lnTo>
                    <a:pt x="302" y="566"/>
                  </a:lnTo>
                  <a:lnTo>
                    <a:pt x="300" y="600"/>
                  </a:lnTo>
                  <a:close/>
                  <a:moveTo>
                    <a:pt x="401" y="532"/>
                  </a:moveTo>
                  <a:lnTo>
                    <a:pt x="401" y="532"/>
                  </a:lnTo>
                  <a:lnTo>
                    <a:pt x="388" y="538"/>
                  </a:lnTo>
                  <a:lnTo>
                    <a:pt x="375" y="542"/>
                  </a:lnTo>
                  <a:lnTo>
                    <a:pt x="362" y="546"/>
                  </a:lnTo>
                  <a:lnTo>
                    <a:pt x="348" y="548"/>
                  </a:lnTo>
                  <a:lnTo>
                    <a:pt x="334" y="552"/>
                  </a:lnTo>
                  <a:lnTo>
                    <a:pt x="321" y="553"/>
                  </a:lnTo>
                  <a:lnTo>
                    <a:pt x="307" y="554"/>
                  </a:lnTo>
                  <a:lnTo>
                    <a:pt x="292" y="554"/>
                  </a:lnTo>
                  <a:lnTo>
                    <a:pt x="292" y="554"/>
                  </a:lnTo>
                  <a:lnTo>
                    <a:pt x="278" y="554"/>
                  </a:lnTo>
                  <a:lnTo>
                    <a:pt x="264" y="553"/>
                  </a:lnTo>
                  <a:lnTo>
                    <a:pt x="249" y="551"/>
                  </a:lnTo>
                  <a:lnTo>
                    <a:pt x="235" y="548"/>
                  </a:lnTo>
                  <a:lnTo>
                    <a:pt x="223" y="546"/>
                  </a:lnTo>
                  <a:lnTo>
                    <a:pt x="209" y="542"/>
                  </a:lnTo>
                  <a:lnTo>
                    <a:pt x="183" y="532"/>
                  </a:lnTo>
                  <a:lnTo>
                    <a:pt x="158" y="521"/>
                  </a:lnTo>
                  <a:lnTo>
                    <a:pt x="135" y="507"/>
                  </a:lnTo>
                  <a:lnTo>
                    <a:pt x="113" y="491"/>
                  </a:lnTo>
                  <a:lnTo>
                    <a:pt x="94" y="472"/>
                  </a:lnTo>
                  <a:lnTo>
                    <a:pt x="75" y="452"/>
                  </a:lnTo>
                  <a:lnTo>
                    <a:pt x="59" y="431"/>
                  </a:lnTo>
                  <a:lnTo>
                    <a:pt x="45" y="408"/>
                  </a:lnTo>
                  <a:lnTo>
                    <a:pt x="34" y="383"/>
                  </a:lnTo>
                  <a:lnTo>
                    <a:pt x="25" y="357"/>
                  </a:lnTo>
                  <a:lnTo>
                    <a:pt x="20" y="343"/>
                  </a:lnTo>
                  <a:lnTo>
                    <a:pt x="18" y="331"/>
                  </a:lnTo>
                  <a:lnTo>
                    <a:pt x="14" y="317"/>
                  </a:lnTo>
                  <a:lnTo>
                    <a:pt x="13" y="302"/>
                  </a:lnTo>
                  <a:lnTo>
                    <a:pt x="12" y="288"/>
                  </a:lnTo>
                  <a:lnTo>
                    <a:pt x="12" y="273"/>
                  </a:lnTo>
                  <a:lnTo>
                    <a:pt x="12" y="273"/>
                  </a:lnTo>
                  <a:lnTo>
                    <a:pt x="12" y="253"/>
                  </a:lnTo>
                  <a:lnTo>
                    <a:pt x="14" y="234"/>
                  </a:lnTo>
                  <a:lnTo>
                    <a:pt x="18" y="214"/>
                  </a:lnTo>
                  <a:lnTo>
                    <a:pt x="22" y="196"/>
                  </a:lnTo>
                  <a:lnTo>
                    <a:pt x="29" y="177"/>
                  </a:lnTo>
                  <a:lnTo>
                    <a:pt x="36" y="159"/>
                  </a:lnTo>
                  <a:lnTo>
                    <a:pt x="44" y="142"/>
                  </a:lnTo>
                  <a:lnTo>
                    <a:pt x="54" y="126"/>
                  </a:lnTo>
                  <a:lnTo>
                    <a:pt x="65" y="109"/>
                  </a:lnTo>
                  <a:lnTo>
                    <a:pt x="76" y="93"/>
                  </a:lnTo>
                  <a:lnTo>
                    <a:pt x="89" y="80"/>
                  </a:lnTo>
                  <a:lnTo>
                    <a:pt x="104" y="66"/>
                  </a:lnTo>
                  <a:lnTo>
                    <a:pt x="118" y="53"/>
                  </a:lnTo>
                  <a:lnTo>
                    <a:pt x="134" y="41"/>
                  </a:lnTo>
                  <a:lnTo>
                    <a:pt x="151" y="31"/>
                  </a:lnTo>
                  <a:lnTo>
                    <a:pt x="168" y="22"/>
                  </a:lnTo>
                  <a:lnTo>
                    <a:pt x="177" y="39"/>
                  </a:lnTo>
                  <a:lnTo>
                    <a:pt x="177" y="39"/>
                  </a:lnTo>
                  <a:lnTo>
                    <a:pt x="164" y="46"/>
                  </a:lnTo>
                  <a:lnTo>
                    <a:pt x="164" y="46"/>
                  </a:lnTo>
                  <a:lnTo>
                    <a:pt x="150" y="54"/>
                  </a:lnTo>
                  <a:lnTo>
                    <a:pt x="136" y="65"/>
                  </a:lnTo>
                  <a:lnTo>
                    <a:pt x="122" y="75"/>
                  </a:lnTo>
                  <a:lnTo>
                    <a:pt x="110" y="86"/>
                  </a:lnTo>
                  <a:lnTo>
                    <a:pt x="98" y="99"/>
                  </a:lnTo>
                  <a:lnTo>
                    <a:pt x="87" y="112"/>
                  </a:lnTo>
                  <a:lnTo>
                    <a:pt x="78" y="126"/>
                  </a:lnTo>
                  <a:lnTo>
                    <a:pt x="68" y="139"/>
                  </a:lnTo>
                  <a:lnTo>
                    <a:pt x="59" y="154"/>
                  </a:lnTo>
                  <a:lnTo>
                    <a:pt x="52" y="171"/>
                  </a:lnTo>
                  <a:lnTo>
                    <a:pt x="45" y="187"/>
                  </a:lnTo>
                  <a:lnTo>
                    <a:pt x="41" y="203"/>
                  </a:lnTo>
                  <a:lnTo>
                    <a:pt x="36" y="220"/>
                  </a:lnTo>
                  <a:lnTo>
                    <a:pt x="34" y="237"/>
                  </a:lnTo>
                  <a:lnTo>
                    <a:pt x="31" y="256"/>
                  </a:lnTo>
                  <a:lnTo>
                    <a:pt x="30" y="273"/>
                  </a:lnTo>
                  <a:lnTo>
                    <a:pt x="30" y="273"/>
                  </a:lnTo>
                  <a:lnTo>
                    <a:pt x="33" y="301"/>
                  </a:lnTo>
                  <a:lnTo>
                    <a:pt x="36" y="326"/>
                  </a:lnTo>
                  <a:lnTo>
                    <a:pt x="43" y="351"/>
                  </a:lnTo>
                  <a:lnTo>
                    <a:pt x="51" y="376"/>
                  </a:lnTo>
                  <a:lnTo>
                    <a:pt x="63" y="399"/>
                  </a:lnTo>
                  <a:lnTo>
                    <a:pt x="75" y="419"/>
                  </a:lnTo>
                  <a:lnTo>
                    <a:pt x="90" y="440"/>
                  </a:lnTo>
                  <a:lnTo>
                    <a:pt x="107" y="459"/>
                  </a:lnTo>
                  <a:lnTo>
                    <a:pt x="126" y="476"/>
                  </a:lnTo>
                  <a:lnTo>
                    <a:pt x="147" y="491"/>
                  </a:lnTo>
                  <a:lnTo>
                    <a:pt x="167" y="504"/>
                  </a:lnTo>
                  <a:lnTo>
                    <a:pt x="190" y="515"/>
                  </a:lnTo>
                  <a:lnTo>
                    <a:pt x="215" y="523"/>
                  </a:lnTo>
                  <a:lnTo>
                    <a:pt x="240" y="530"/>
                  </a:lnTo>
                  <a:lnTo>
                    <a:pt x="265" y="533"/>
                  </a:lnTo>
                  <a:lnTo>
                    <a:pt x="292" y="535"/>
                  </a:lnTo>
                  <a:lnTo>
                    <a:pt x="292" y="535"/>
                  </a:lnTo>
                  <a:lnTo>
                    <a:pt x="318" y="533"/>
                  </a:lnTo>
                  <a:lnTo>
                    <a:pt x="345" y="530"/>
                  </a:lnTo>
                  <a:lnTo>
                    <a:pt x="369" y="523"/>
                  </a:lnTo>
                  <a:lnTo>
                    <a:pt x="393" y="515"/>
                  </a:lnTo>
                  <a:lnTo>
                    <a:pt x="401" y="532"/>
                  </a:lnTo>
                  <a:close/>
                  <a:moveTo>
                    <a:pt x="173" y="297"/>
                  </a:moveTo>
                  <a:lnTo>
                    <a:pt x="173" y="297"/>
                  </a:lnTo>
                  <a:lnTo>
                    <a:pt x="175" y="297"/>
                  </a:lnTo>
                  <a:lnTo>
                    <a:pt x="177" y="297"/>
                  </a:lnTo>
                  <a:lnTo>
                    <a:pt x="177" y="297"/>
                  </a:lnTo>
                  <a:lnTo>
                    <a:pt x="179" y="301"/>
                  </a:lnTo>
                  <a:lnTo>
                    <a:pt x="182" y="303"/>
                  </a:lnTo>
                  <a:lnTo>
                    <a:pt x="186" y="305"/>
                  </a:lnTo>
                  <a:lnTo>
                    <a:pt x="189" y="308"/>
                  </a:lnTo>
                  <a:lnTo>
                    <a:pt x="189" y="308"/>
                  </a:lnTo>
                  <a:lnTo>
                    <a:pt x="189" y="306"/>
                  </a:lnTo>
                  <a:lnTo>
                    <a:pt x="190" y="306"/>
                  </a:lnTo>
                  <a:lnTo>
                    <a:pt x="192" y="305"/>
                  </a:lnTo>
                  <a:lnTo>
                    <a:pt x="192" y="305"/>
                  </a:lnTo>
                  <a:lnTo>
                    <a:pt x="190" y="305"/>
                  </a:lnTo>
                  <a:lnTo>
                    <a:pt x="190" y="303"/>
                  </a:lnTo>
                  <a:lnTo>
                    <a:pt x="190" y="303"/>
                  </a:lnTo>
                  <a:lnTo>
                    <a:pt x="192" y="303"/>
                  </a:lnTo>
                  <a:lnTo>
                    <a:pt x="192" y="302"/>
                  </a:lnTo>
                  <a:lnTo>
                    <a:pt x="194" y="301"/>
                  </a:lnTo>
                  <a:lnTo>
                    <a:pt x="194" y="301"/>
                  </a:lnTo>
                  <a:lnTo>
                    <a:pt x="195" y="303"/>
                  </a:lnTo>
                  <a:lnTo>
                    <a:pt x="197" y="306"/>
                  </a:lnTo>
                  <a:lnTo>
                    <a:pt x="200" y="315"/>
                  </a:lnTo>
                  <a:lnTo>
                    <a:pt x="200" y="315"/>
                  </a:lnTo>
                  <a:lnTo>
                    <a:pt x="200" y="318"/>
                  </a:lnTo>
                  <a:lnTo>
                    <a:pt x="198" y="320"/>
                  </a:lnTo>
                  <a:lnTo>
                    <a:pt x="197" y="323"/>
                  </a:lnTo>
                  <a:lnTo>
                    <a:pt x="195" y="324"/>
                  </a:lnTo>
                  <a:lnTo>
                    <a:pt x="195" y="324"/>
                  </a:lnTo>
                  <a:lnTo>
                    <a:pt x="193" y="328"/>
                  </a:lnTo>
                  <a:lnTo>
                    <a:pt x="190" y="332"/>
                  </a:lnTo>
                  <a:lnTo>
                    <a:pt x="188" y="336"/>
                  </a:lnTo>
                  <a:lnTo>
                    <a:pt x="187" y="341"/>
                  </a:lnTo>
                  <a:lnTo>
                    <a:pt x="187" y="341"/>
                  </a:lnTo>
                  <a:lnTo>
                    <a:pt x="190" y="343"/>
                  </a:lnTo>
                  <a:lnTo>
                    <a:pt x="190" y="343"/>
                  </a:lnTo>
                  <a:lnTo>
                    <a:pt x="188" y="347"/>
                  </a:lnTo>
                  <a:lnTo>
                    <a:pt x="187" y="348"/>
                  </a:lnTo>
                  <a:lnTo>
                    <a:pt x="186" y="350"/>
                  </a:lnTo>
                  <a:lnTo>
                    <a:pt x="186" y="350"/>
                  </a:lnTo>
                  <a:lnTo>
                    <a:pt x="187" y="353"/>
                  </a:lnTo>
                  <a:lnTo>
                    <a:pt x="188" y="356"/>
                  </a:lnTo>
                  <a:lnTo>
                    <a:pt x="188" y="356"/>
                  </a:lnTo>
                  <a:lnTo>
                    <a:pt x="190" y="358"/>
                  </a:lnTo>
                  <a:lnTo>
                    <a:pt x="193" y="361"/>
                  </a:lnTo>
                  <a:lnTo>
                    <a:pt x="197" y="369"/>
                  </a:lnTo>
                  <a:lnTo>
                    <a:pt x="201" y="376"/>
                  </a:lnTo>
                  <a:lnTo>
                    <a:pt x="204" y="383"/>
                  </a:lnTo>
                  <a:lnTo>
                    <a:pt x="204" y="385"/>
                  </a:lnTo>
                  <a:lnTo>
                    <a:pt x="204" y="385"/>
                  </a:lnTo>
                  <a:lnTo>
                    <a:pt x="208" y="388"/>
                  </a:lnTo>
                  <a:lnTo>
                    <a:pt x="210" y="391"/>
                  </a:lnTo>
                  <a:lnTo>
                    <a:pt x="218" y="394"/>
                  </a:lnTo>
                  <a:lnTo>
                    <a:pt x="221" y="396"/>
                  </a:lnTo>
                  <a:lnTo>
                    <a:pt x="224" y="399"/>
                  </a:lnTo>
                  <a:lnTo>
                    <a:pt x="226" y="402"/>
                  </a:lnTo>
                  <a:lnTo>
                    <a:pt x="227" y="407"/>
                  </a:lnTo>
                  <a:lnTo>
                    <a:pt x="227" y="407"/>
                  </a:lnTo>
                  <a:lnTo>
                    <a:pt x="228" y="410"/>
                  </a:lnTo>
                  <a:lnTo>
                    <a:pt x="227" y="414"/>
                  </a:lnTo>
                  <a:lnTo>
                    <a:pt x="227" y="414"/>
                  </a:lnTo>
                  <a:lnTo>
                    <a:pt x="227" y="430"/>
                  </a:lnTo>
                  <a:lnTo>
                    <a:pt x="228" y="444"/>
                  </a:lnTo>
                  <a:lnTo>
                    <a:pt x="230" y="457"/>
                  </a:lnTo>
                  <a:lnTo>
                    <a:pt x="230" y="472"/>
                  </a:lnTo>
                  <a:lnTo>
                    <a:pt x="230" y="472"/>
                  </a:lnTo>
                  <a:lnTo>
                    <a:pt x="231" y="474"/>
                  </a:lnTo>
                  <a:lnTo>
                    <a:pt x="232" y="475"/>
                  </a:lnTo>
                  <a:lnTo>
                    <a:pt x="232" y="476"/>
                  </a:lnTo>
                  <a:lnTo>
                    <a:pt x="232" y="476"/>
                  </a:lnTo>
                  <a:lnTo>
                    <a:pt x="232" y="480"/>
                  </a:lnTo>
                  <a:lnTo>
                    <a:pt x="232" y="483"/>
                  </a:lnTo>
                  <a:lnTo>
                    <a:pt x="234" y="484"/>
                  </a:lnTo>
                  <a:lnTo>
                    <a:pt x="234" y="484"/>
                  </a:lnTo>
                  <a:lnTo>
                    <a:pt x="233" y="486"/>
                  </a:lnTo>
                  <a:lnTo>
                    <a:pt x="233" y="487"/>
                  </a:lnTo>
                  <a:lnTo>
                    <a:pt x="234" y="490"/>
                  </a:lnTo>
                  <a:lnTo>
                    <a:pt x="236" y="491"/>
                  </a:lnTo>
                  <a:lnTo>
                    <a:pt x="236" y="491"/>
                  </a:lnTo>
                  <a:lnTo>
                    <a:pt x="234" y="487"/>
                  </a:lnTo>
                  <a:lnTo>
                    <a:pt x="234" y="485"/>
                  </a:lnTo>
                  <a:lnTo>
                    <a:pt x="235" y="484"/>
                  </a:lnTo>
                  <a:lnTo>
                    <a:pt x="235" y="484"/>
                  </a:lnTo>
                  <a:lnTo>
                    <a:pt x="236" y="486"/>
                  </a:lnTo>
                  <a:lnTo>
                    <a:pt x="238" y="490"/>
                  </a:lnTo>
                  <a:lnTo>
                    <a:pt x="239" y="495"/>
                  </a:lnTo>
                  <a:lnTo>
                    <a:pt x="239" y="495"/>
                  </a:lnTo>
                  <a:lnTo>
                    <a:pt x="238" y="495"/>
                  </a:lnTo>
                  <a:lnTo>
                    <a:pt x="236" y="495"/>
                  </a:lnTo>
                  <a:lnTo>
                    <a:pt x="236" y="495"/>
                  </a:lnTo>
                  <a:lnTo>
                    <a:pt x="238" y="494"/>
                  </a:lnTo>
                  <a:lnTo>
                    <a:pt x="238" y="494"/>
                  </a:lnTo>
                  <a:lnTo>
                    <a:pt x="236" y="494"/>
                  </a:lnTo>
                  <a:lnTo>
                    <a:pt x="236" y="494"/>
                  </a:lnTo>
                  <a:lnTo>
                    <a:pt x="236" y="493"/>
                  </a:lnTo>
                  <a:lnTo>
                    <a:pt x="236" y="493"/>
                  </a:lnTo>
                  <a:lnTo>
                    <a:pt x="236" y="493"/>
                  </a:lnTo>
                  <a:lnTo>
                    <a:pt x="235" y="494"/>
                  </a:lnTo>
                  <a:lnTo>
                    <a:pt x="234" y="494"/>
                  </a:lnTo>
                  <a:lnTo>
                    <a:pt x="234" y="495"/>
                  </a:lnTo>
                  <a:lnTo>
                    <a:pt x="234" y="495"/>
                  </a:lnTo>
                  <a:lnTo>
                    <a:pt x="235" y="495"/>
                  </a:lnTo>
                  <a:lnTo>
                    <a:pt x="236" y="497"/>
                  </a:lnTo>
                  <a:lnTo>
                    <a:pt x="236" y="497"/>
                  </a:lnTo>
                  <a:lnTo>
                    <a:pt x="239" y="498"/>
                  </a:lnTo>
                  <a:lnTo>
                    <a:pt x="239" y="498"/>
                  </a:lnTo>
                  <a:lnTo>
                    <a:pt x="239" y="497"/>
                  </a:lnTo>
                  <a:lnTo>
                    <a:pt x="239" y="495"/>
                  </a:lnTo>
                  <a:lnTo>
                    <a:pt x="239" y="495"/>
                  </a:lnTo>
                  <a:lnTo>
                    <a:pt x="240" y="497"/>
                  </a:lnTo>
                  <a:lnTo>
                    <a:pt x="240" y="498"/>
                  </a:lnTo>
                  <a:lnTo>
                    <a:pt x="240" y="501"/>
                  </a:lnTo>
                  <a:lnTo>
                    <a:pt x="240" y="501"/>
                  </a:lnTo>
                  <a:lnTo>
                    <a:pt x="239" y="501"/>
                  </a:lnTo>
                  <a:lnTo>
                    <a:pt x="239" y="500"/>
                  </a:lnTo>
                  <a:lnTo>
                    <a:pt x="239" y="500"/>
                  </a:lnTo>
                  <a:lnTo>
                    <a:pt x="238" y="500"/>
                  </a:lnTo>
                  <a:lnTo>
                    <a:pt x="238" y="499"/>
                  </a:lnTo>
                  <a:lnTo>
                    <a:pt x="236" y="499"/>
                  </a:lnTo>
                  <a:lnTo>
                    <a:pt x="236" y="499"/>
                  </a:lnTo>
                  <a:lnTo>
                    <a:pt x="235" y="500"/>
                  </a:lnTo>
                  <a:lnTo>
                    <a:pt x="235" y="500"/>
                  </a:lnTo>
                  <a:lnTo>
                    <a:pt x="236" y="500"/>
                  </a:lnTo>
                  <a:lnTo>
                    <a:pt x="235" y="501"/>
                  </a:lnTo>
                  <a:lnTo>
                    <a:pt x="235" y="502"/>
                  </a:lnTo>
                  <a:lnTo>
                    <a:pt x="236" y="504"/>
                  </a:lnTo>
                  <a:lnTo>
                    <a:pt x="236" y="504"/>
                  </a:lnTo>
                  <a:lnTo>
                    <a:pt x="236" y="502"/>
                  </a:lnTo>
                  <a:lnTo>
                    <a:pt x="238" y="502"/>
                  </a:lnTo>
                  <a:lnTo>
                    <a:pt x="238" y="502"/>
                  </a:lnTo>
                  <a:lnTo>
                    <a:pt x="239" y="502"/>
                  </a:lnTo>
                  <a:lnTo>
                    <a:pt x="240" y="504"/>
                  </a:lnTo>
                  <a:lnTo>
                    <a:pt x="240" y="507"/>
                  </a:lnTo>
                  <a:lnTo>
                    <a:pt x="240" y="507"/>
                  </a:lnTo>
                  <a:lnTo>
                    <a:pt x="239" y="507"/>
                  </a:lnTo>
                  <a:lnTo>
                    <a:pt x="238" y="507"/>
                  </a:lnTo>
                  <a:lnTo>
                    <a:pt x="238" y="509"/>
                  </a:lnTo>
                  <a:lnTo>
                    <a:pt x="238" y="509"/>
                  </a:lnTo>
                  <a:lnTo>
                    <a:pt x="239" y="510"/>
                  </a:lnTo>
                  <a:lnTo>
                    <a:pt x="240" y="513"/>
                  </a:lnTo>
                  <a:lnTo>
                    <a:pt x="240" y="513"/>
                  </a:lnTo>
                  <a:lnTo>
                    <a:pt x="241" y="514"/>
                  </a:lnTo>
                  <a:lnTo>
                    <a:pt x="241" y="514"/>
                  </a:lnTo>
                  <a:lnTo>
                    <a:pt x="242" y="514"/>
                  </a:lnTo>
                  <a:lnTo>
                    <a:pt x="242" y="514"/>
                  </a:lnTo>
                  <a:lnTo>
                    <a:pt x="242" y="515"/>
                  </a:lnTo>
                  <a:lnTo>
                    <a:pt x="242" y="516"/>
                  </a:lnTo>
                  <a:lnTo>
                    <a:pt x="242" y="516"/>
                  </a:lnTo>
                  <a:lnTo>
                    <a:pt x="242" y="516"/>
                  </a:lnTo>
                  <a:lnTo>
                    <a:pt x="242" y="515"/>
                  </a:lnTo>
                  <a:lnTo>
                    <a:pt x="243" y="514"/>
                  </a:lnTo>
                  <a:lnTo>
                    <a:pt x="243" y="514"/>
                  </a:lnTo>
                  <a:lnTo>
                    <a:pt x="243" y="515"/>
                  </a:lnTo>
                  <a:lnTo>
                    <a:pt x="245" y="515"/>
                  </a:lnTo>
                  <a:lnTo>
                    <a:pt x="245" y="515"/>
                  </a:lnTo>
                  <a:lnTo>
                    <a:pt x="243" y="516"/>
                  </a:lnTo>
                  <a:lnTo>
                    <a:pt x="245" y="517"/>
                  </a:lnTo>
                  <a:lnTo>
                    <a:pt x="245" y="519"/>
                  </a:lnTo>
                  <a:lnTo>
                    <a:pt x="245" y="519"/>
                  </a:lnTo>
                  <a:lnTo>
                    <a:pt x="245" y="519"/>
                  </a:lnTo>
                  <a:lnTo>
                    <a:pt x="245" y="520"/>
                  </a:lnTo>
                  <a:lnTo>
                    <a:pt x="246" y="519"/>
                  </a:lnTo>
                  <a:lnTo>
                    <a:pt x="246" y="517"/>
                  </a:lnTo>
                  <a:lnTo>
                    <a:pt x="246" y="517"/>
                  </a:lnTo>
                  <a:lnTo>
                    <a:pt x="246" y="517"/>
                  </a:lnTo>
                  <a:lnTo>
                    <a:pt x="249" y="521"/>
                  </a:lnTo>
                  <a:lnTo>
                    <a:pt x="249" y="521"/>
                  </a:lnTo>
                  <a:lnTo>
                    <a:pt x="227" y="515"/>
                  </a:lnTo>
                  <a:lnTo>
                    <a:pt x="206" y="509"/>
                  </a:lnTo>
                  <a:lnTo>
                    <a:pt x="187" y="500"/>
                  </a:lnTo>
                  <a:lnTo>
                    <a:pt x="167" y="491"/>
                  </a:lnTo>
                  <a:lnTo>
                    <a:pt x="149" y="479"/>
                  </a:lnTo>
                  <a:lnTo>
                    <a:pt x="132" y="466"/>
                  </a:lnTo>
                  <a:lnTo>
                    <a:pt x="116" y="452"/>
                  </a:lnTo>
                  <a:lnTo>
                    <a:pt x="102" y="436"/>
                  </a:lnTo>
                  <a:lnTo>
                    <a:pt x="88" y="418"/>
                  </a:lnTo>
                  <a:lnTo>
                    <a:pt x="76" y="401"/>
                  </a:lnTo>
                  <a:lnTo>
                    <a:pt x="66" y="381"/>
                  </a:lnTo>
                  <a:lnTo>
                    <a:pt x="58" y="362"/>
                  </a:lnTo>
                  <a:lnTo>
                    <a:pt x="51" y="340"/>
                  </a:lnTo>
                  <a:lnTo>
                    <a:pt x="46" y="319"/>
                  </a:lnTo>
                  <a:lnTo>
                    <a:pt x="43" y="296"/>
                  </a:lnTo>
                  <a:lnTo>
                    <a:pt x="42" y="273"/>
                  </a:lnTo>
                  <a:lnTo>
                    <a:pt x="42" y="273"/>
                  </a:lnTo>
                  <a:lnTo>
                    <a:pt x="43" y="252"/>
                  </a:lnTo>
                  <a:lnTo>
                    <a:pt x="45" y="230"/>
                  </a:lnTo>
                  <a:lnTo>
                    <a:pt x="50" y="211"/>
                  </a:lnTo>
                  <a:lnTo>
                    <a:pt x="56" y="191"/>
                  </a:lnTo>
                  <a:lnTo>
                    <a:pt x="64" y="172"/>
                  </a:lnTo>
                  <a:lnTo>
                    <a:pt x="73" y="153"/>
                  </a:lnTo>
                  <a:lnTo>
                    <a:pt x="83" y="136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2"/>
                  </a:lnTo>
                  <a:lnTo>
                    <a:pt x="96" y="124"/>
                  </a:lnTo>
                  <a:lnTo>
                    <a:pt x="96" y="128"/>
                  </a:lnTo>
                  <a:lnTo>
                    <a:pt x="95" y="130"/>
                  </a:lnTo>
                  <a:lnTo>
                    <a:pt x="95" y="130"/>
                  </a:lnTo>
                  <a:lnTo>
                    <a:pt x="96" y="130"/>
                  </a:lnTo>
                  <a:lnTo>
                    <a:pt x="97" y="130"/>
                  </a:lnTo>
                  <a:lnTo>
                    <a:pt x="97" y="129"/>
                  </a:lnTo>
                  <a:lnTo>
                    <a:pt x="98" y="129"/>
                  </a:lnTo>
                  <a:lnTo>
                    <a:pt x="98" y="129"/>
                  </a:lnTo>
                  <a:lnTo>
                    <a:pt x="97" y="131"/>
                  </a:lnTo>
                  <a:lnTo>
                    <a:pt x="96" y="131"/>
                  </a:lnTo>
                  <a:lnTo>
                    <a:pt x="97" y="133"/>
                  </a:lnTo>
                  <a:lnTo>
                    <a:pt x="97" y="133"/>
                  </a:lnTo>
                  <a:lnTo>
                    <a:pt x="96" y="135"/>
                  </a:lnTo>
                  <a:lnTo>
                    <a:pt x="95" y="135"/>
                  </a:lnTo>
                  <a:lnTo>
                    <a:pt x="96" y="136"/>
                  </a:lnTo>
                  <a:lnTo>
                    <a:pt x="96" y="136"/>
                  </a:lnTo>
                  <a:lnTo>
                    <a:pt x="97" y="135"/>
                  </a:lnTo>
                  <a:lnTo>
                    <a:pt x="97" y="136"/>
                  </a:lnTo>
                  <a:lnTo>
                    <a:pt x="97" y="136"/>
                  </a:lnTo>
                  <a:lnTo>
                    <a:pt x="98" y="136"/>
                  </a:lnTo>
                  <a:lnTo>
                    <a:pt x="98" y="135"/>
                  </a:lnTo>
                  <a:lnTo>
                    <a:pt x="99" y="134"/>
                  </a:lnTo>
                  <a:lnTo>
                    <a:pt x="99" y="134"/>
                  </a:lnTo>
                  <a:lnTo>
                    <a:pt x="99" y="135"/>
                  </a:lnTo>
                  <a:lnTo>
                    <a:pt x="101" y="135"/>
                  </a:lnTo>
                  <a:lnTo>
                    <a:pt x="102" y="135"/>
                  </a:lnTo>
                  <a:lnTo>
                    <a:pt x="102" y="135"/>
                  </a:lnTo>
                  <a:lnTo>
                    <a:pt x="102" y="136"/>
                  </a:lnTo>
                  <a:lnTo>
                    <a:pt x="101" y="138"/>
                  </a:lnTo>
                  <a:lnTo>
                    <a:pt x="101" y="138"/>
                  </a:lnTo>
                  <a:lnTo>
                    <a:pt x="99" y="138"/>
                  </a:lnTo>
                  <a:lnTo>
                    <a:pt x="98" y="139"/>
                  </a:lnTo>
                  <a:lnTo>
                    <a:pt x="98" y="142"/>
                  </a:lnTo>
                  <a:lnTo>
                    <a:pt x="98" y="142"/>
                  </a:lnTo>
                  <a:lnTo>
                    <a:pt x="99" y="141"/>
                  </a:lnTo>
                  <a:lnTo>
                    <a:pt x="101" y="141"/>
                  </a:lnTo>
                  <a:lnTo>
                    <a:pt x="101" y="141"/>
                  </a:lnTo>
                  <a:lnTo>
                    <a:pt x="101" y="142"/>
                  </a:lnTo>
                  <a:lnTo>
                    <a:pt x="99" y="142"/>
                  </a:lnTo>
                  <a:lnTo>
                    <a:pt x="99" y="143"/>
                  </a:lnTo>
                  <a:lnTo>
                    <a:pt x="98" y="144"/>
                  </a:lnTo>
                  <a:lnTo>
                    <a:pt x="98" y="144"/>
                  </a:lnTo>
                  <a:lnTo>
                    <a:pt x="101" y="144"/>
                  </a:lnTo>
                  <a:lnTo>
                    <a:pt x="101" y="145"/>
                  </a:lnTo>
                  <a:lnTo>
                    <a:pt x="101" y="145"/>
                  </a:lnTo>
                  <a:lnTo>
                    <a:pt x="99" y="145"/>
                  </a:lnTo>
                  <a:lnTo>
                    <a:pt x="99" y="146"/>
                  </a:lnTo>
                  <a:lnTo>
                    <a:pt x="98" y="149"/>
                  </a:lnTo>
                  <a:lnTo>
                    <a:pt x="98" y="149"/>
                  </a:lnTo>
                  <a:lnTo>
                    <a:pt x="101" y="149"/>
                  </a:lnTo>
                  <a:lnTo>
                    <a:pt x="102" y="149"/>
                  </a:lnTo>
                  <a:lnTo>
                    <a:pt x="102" y="150"/>
                  </a:lnTo>
                  <a:lnTo>
                    <a:pt x="102" y="150"/>
                  </a:lnTo>
                  <a:lnTo>
                    <a:pt x="98" y="150"/>
                  </a:lnTo>
                  <a:lnTo>
                    <a:pt x="96" y="151"/>
                  </a:lnTo>
                  <a:lnTo>
                    <a:pt x="96" y="151"/>
                  </a:lnTo>
                  <a:lnTo>
                    <a:pt x="98" y="156"/>
                  </a:lnTo>
                  <a:lnTo>
                    <a:pt x="101" y="158"/>
                  </a:lnTo>
                  <a:lnTo>
                    <a:pt x="101" y="158"/>
                  </a:lnTo>
                  <a:lnTo>
                    <a:pt x="99" y="159"/>
                  </a:lnTo>
                  <a:lnTo>
                    <a:pt x="98" y="162"/>
                  </a:lnTo>
                  <a:lnTo>
                    <a:pt x="97" y="165"/>
                  </a:lnTo>
                  <a:lnTo>
                    <a:pt x="98" y="166"/>
                  </a:lnTo>
                  <a:lnTo>
                    <a:pt x="98" y="166"/>
                  </a:lnTo>
                  <a:lnTo>
                    <a:pt x="92" y="171"/>
                  </a:lnTo>
                  <a:lnTo>
                    <a:pt x="89" y="176"/>
                  </a:lnTo>
                  <a:lnTo>
                    <a:pt x="86" y="182"/>
                  </a:lnTo>
                  <a:lnTo>
                    <a:pt x="83" y="189"/>
                  </a:lnTo>
                  <a:lnTo>
                    <a:pt x="83" y="189"/>
                  </a:lnTo>
                  <a:lnTo>
                    <a:pt x="83" y="191"/>
                  </a:lnTo>
                  <a:lnTo>
                    <a:pt x="83" y="194"/>
                  </a:lnTo>
                  <a:lnTo>
                    <a:pt x="82" y="195"/>
                  </a:lnTo>
                  <a:lnTo>
                    <a:pt x="82" y="195"/>
                  </a:lnTo>
                  <a:lnTo>
                    <a:pt x="82" y="200"/>
                  </a:lnTo>
                  <a:lnTo>
                    <a:pt x="84" y="206"/>
                  </a:lnTo>
                  <a:lnTo>
                    <a:pt x="87" y="211"/>
                  </a:lnTo>
                  <a:lnTo>
                    <a:pt x="91" y="213"/>
                  </a:lnTo>
                  <a:lnTo>
                    <a:pt x="91" y="213"/>
                  </a:lnTo>
                  <a:lnTo>
                    <a:pt x="91" y="219"/>
                  </a:lnTo>
                  <a:lnTo>
                    <a:pt x="92" y="224"/>
                  </a:lnTo>
                  <a:lnTo>
                    <a:pt x="94" y="227"/>
                  </a:lnTo>
                  <a:lnTo>
                    <a:pt x="95" y="232"/>
                  </a:lnTo>
                  <a:lnTo>
                    <a:pt x="95" y="232"/>
                  </a:lnTo>
                  <a:lnTo>
                    <a:pt x="91" y="233"/>
                  </a:lnTo>
                  <a:lnTo>
                    <a:pt x="91" y="233"/>
                  </a:lnTo>
                  <a:lnTo>
                    <a:pt x="92" y="235"/>
                  </a:lnTo>
                  <a:lnTo>
                    <a:pt x="95" y="236"/>
                  </a:lnTo>
                  <a:lnTo>
                    <a:pt x="97" y="237"/>
                  </a:lnTo>
                  <a:lnTo>
                    <a:pt x="98" y="239"/>
                  </a:lnTo>
                  <a:lnTo>
                    <a:pt x="98" y="239"/>
                  </a:lnTo>
                  <a:lnTo>
                    <a:pt x="98" y="241"/>
                  </a:lnTo>
                  <a:lnTo>
                    <a:pt x="98" y="242"/>
                  </a:lnTo>
                  <a:lnTo>
                    <a:pt x="99" y="244"/>
                  </a:lnTo>
                  <a:lnTo>
                    <a:pt x="102" y="248"/>
                  </a:lnTo>
                  <a:lnTo>
                    <a:pt x="103" y="250"/>
                  </a:lnTo>
                  <a:lnTo>
                    <a:pt x="103" y="250"/>
                  </a:lnTo>
                  <a:lnTo>
                    <a:pt x="104" y="249"/>
                  </a:lnTo>
                  <a:lnTo>
                    <a:pt x="104" y="247"/>
                  </a:lnTo>
                  <a:lnTo>
                    <a:pt x="104" y="247"/>
                  </a:lnTo>
                  <a:lnTo>
                    <a:pt x="103" y="245"/>
                  </a:lnTo>
                  <a:lnTo>
                    <a:pt x="102" y="245"/>
                  </a:lnTo>
                  <a:lnTo>
                    <a:pt x="102" y="244"/>
                  </a:lnTo>
                  <a:lnTo>
                    <a:pt x="102" y="244"/>
                  </a:lnTo>
                  <a:lnTo>
                    <a:pt x="102" y="239"/>
                  </a:lnTo>
                  <a:lnTo>
                    <a:pt x="99" y="235"/>
                  </a:lnTo>
                  <a:lnTo>
                    <a:pt x="98" y="230"/>
                  </a:lnTo>
                  <a:lnTo>
                    <a:pt x="98" y="227"/>
                  </a:lnTo>
                  <a:lnTo>
                    <a:pt x="98" y="227"/>
                  </a:lnTo>
                  <a:lnTo>
                    <a:pt x="98" y="227"/>
                  </a:lnTo>
                  <a:lnTo>
                    <a:pt x="98" y="227"/>
                  </a:lnTo>
                  <a:lnTo>
                    <a:pt x="98" y="227"/>
                  </a:lnTo>
                  <a:lnTo>
                    <a:pt x="98" y="226"/>
                  </a:lnTo>
                  <a:lnTo>
                    <a:pt x="97" y="227"/>
                  </a:lnTo>
                  <a:lnTo>
                    <a:pt x="97" y="227"/>
                  </a:lnTo>
                  <a:lnTo>
                    <a:pt x="96" y="222"/>
                  </a:lnTo>
                  <a:lnTo>
                    <a:pt x="96" y="220"/>
                  </a:lnTo>
                  <a:lnTo>
                    <a:pt x="96" y="218"/>
                  </a:lnTo>
                  <a:lnTo>
                    <a:pt x="96" y="218"/>
                  </a:lnTo>
                  <a:lnTo>
                    <a:pt x="101" y="220"/>
                  </a:lnTo>
                  <a:lnTo>
                    <a:pt x="101" y="220"/>
                  </a:lnTo>
                  <a:lnTo>
                    <a:pt x="101" y="225"/>
                  </a:lnTo>
                  <a:lnTo>
                    <a:pt x="101" y="229"/>
                  </a:lnTo>
                  <a:lnTo>
                    <a:pt x="101" y="229"/>
                  </a:lnTo>
                  <a:lnTo>
                    <a:pt x="103" y="230"/>
                  </a:lnTo>
                  <a:lnTo>
                    <a:pt x="104" y="233"/>
                  </a:lnTo>
                  <a:lnTo>
                    <a:pt x="106" y="235"/>
                  </a:lnTo>
                  <a:lnTo>
                    <a:pt x="107" y="237"/>
                  </a:lnTo>
                  <a:lnTo>
                    <a:pt x="107" y="237"/>
                  </a:lnTo>
                  <a:lnTo>
                    <a:pt x="107" y="239"/>
                  </a:lnTo>
                  <a:lnTo>
                    <a:pt x="106" y="241"/>
                  </a:lnTo>
                  <a:lnTo>
                    <a:pt x="106" y="241"/>
                  </a:lnTo>
                  <a:lnTo>
                    <a:pt x="111" y="244"/>
                  </a:lnTo>
                  <a:lnTo>
                    <a:pt x="114" y="250"/>
                  </a:lnTo>
                  <a:lnTo>
                    <a:pt x="116" y="256"/>
                  </a:lnTo>
                  <a:lnTo>
                    <a:pt x="116" y="258"/>
                  </a:lnTo>
                  <a:lnTo>
                    <a:pt x="114" y="260"/>
                  </a:lnTo>
                  <a:lnTo>
                    <a:pt x="114" y="260"/>
                  </a:lnTo>
                  <a:lnTo>
                    <a:pt x="120" y="266"/>
                  </a:lnTo>
                  <a:lnTo>
                    <a:pt x="127" y="270"/>
                  </a:lnTo>
                  <a:lnTo>
                    <a:pt x="134" y="273"/>
                  </a:lnTo>
                  <a:lnTo>
                    <a:pt x="142" y="277"/>
                  </a:lnTo>
                  <a:lnTo>
                    <a:pt x="142" y="277"/>
                  </a:lnTo>
                  <a:lnTo>
                    <a:pt x="147" y="274"/>
                  </a:lnTo>
                  <a:lnTo>
                    <a:pt x="147" y="274"/>
                  </a:lnTo>
                  <a:lnTo>
                    <a:pt x="156" y="281"/>
                  </a:lnTo>
                  <a:lnTo>
                    <a:pt x="162" y="285"/>
                  </a:lnTo>
                  <a:lnTo>
                    <a:pt x="168" y="285"/>
                  </a:lnTo>
                  <a:lnTo>
                    <a:pt x="168" y="285"/>
                  </a:lnTo>
                  <a:lnTo>
                    <a:pt x="168" y="288"/>
                  </a:lnTo>
                  <a:lnTo>
                    <a:pt x="171" y="290"/>
                  </a:lnTo>
                  <a:lnTo>
                    <a:pt x="173" y="293"/>
                  </a:lnTo>
                  <a:lnTo>
                    <a:pt x="173" y="295"/>
                  </a:lnTo>
                  <a:lnTo>
                    <a:pt x="173" y="297"/>
                  </a:lnTo>
                  <a:lnTo>
                    <a:pt x="173" y="297"/>
                  </a:lnTo>
                  <a:close/>
                  <a:moveTo>
                    <a:pt x="173" y="292"/>
                  </a:moveTo>
                  <a:lnTo>
                    <a:pt x="173" y="290"/>
                  </a:lnTo>
                  <a:lnTo>
                    <a:pt x="173" y="290"/>
                  </a:lnTo>
                  <a:lnTo>
                    <a:pt x="175" y="290"/>
                  </a:lnTo>
                  <a:lnTo>
                    <a:pt x="177" y="293"/>
                  </a:lnTo>
                  <a:lnTo>
                    <a:pt x="174" y="293"/>
                  </a:lnTo>
                  <a:lnTo>
                    <a:pt x="174" y="293"/>
                  </a:lnTo>
                  <a:lnTo>
                    <a:pt x="174" y="292"/>
                  </a:lnTo>
                  <a:lnTo>
                    <a:pt x="173" y="292"/>
                  </a:lnTo>
                  <a:lnTo>
                    <a:pt x="173" y="292"/>
                  </a:lnTo>
                  <a:close/>
                  <a:moveTo>
                    <a:pt x="218" y="300"/>
                  </a:moveTo>
                  <a:lnTo>
                    <a:pt x="218" y="300"/>
                  </a:lnTo>
                  <a:lnTo>
                    <a:pt x="217" y="298"/>
                  </a:lnTo>
                  <a:lnTo>
                    <a:pt x="217" y="298"/>
                  </a:lnTo>
                  <a:lnTo>
                    <a:pt x="218" y="300"/>
                  </a:lnTo>
                  <a:lnTo>
                    <a:pt x="218" y="300"/>
                  </a:lnTo>
                  <a:close/>
                  <a:moveTo>
                    <a:pt x="219" y="300"/>
                  </a:moveTo>
                  <a:lnTo>
                    <a:pt x="219" y="300"/>
                  </a:lnTo>
                  <a:lnTo>
                    <a:pt x="219" y="300"/>
                  </a:lnTo>
                  <a:lnTo>
                    <a:pt x="218" y="301"/>
                  </a:lnTo>
                  <a:lnTo>
                    <a:pt x="218" y="301"/>
                  </a:lnTo>
                  <a:lnTo>
                    <a:pt x="218" y="301"/>
                  </a:lnTo>
                  <a:lnTo>
                    <a:pt x="218" y="301"/>
                  </a:lnTo>
                  <a:lnTo>
                    <a:pt x="219" y="300"/>
                  </a:lnTo>
                  <a:lnTo>
                    <a:pt x="219" y="300"/>
                  </a:lnTo>
                  <a:close/>
                  <a:moveTo>
                    <a:pt x="219" y="296"/>
                  </a:moveTo>
                  <a:lnTo>
                    <a:pt x="219" y="296"/>
                  </a:lnTo>
                  <a:lnTo>
                    <a:pt x="219" y="298"/>
                  </a:lnTo>
                  <a:lnTo>
                    <a:pt x="219" y="298"/>
                  </a:lnTo>
                  <a:lnTo>
                    <a:pt x="219" y="296"/>
                  </a:lnTo>
                  <a:lnTo>
                    <a:pt x="219" y="296"/>
                  </a:lnTo>
                  <a:close/>
                  <a:moveTo>
                    <a:pt x="217" y="297"/>
                  </a:moveTo>
                  <a:lnTo>
                    <a:pt x="217" y="297"/>
                  </a:lnTo>
                  <a:lnTo>
                    <a:pt x="217" y="297"/>
                  </a:lnTo>
                  <a:lnTo>
                    <a:pt x="217" y="297"/>
                  </a:lnTo>
                  <a:lnTo>
                    <a:pt x="217" y="297"/>
                  </a:lnTo>
                  <a:lnTo>
                    <a:pt x="217" y="297"/>
                  </a:lnTo>
                  <a:close/>
                  <a:moveTo>
                    <a:pt x="101" y="129"/>
                  </a:move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close/>
                  <a:moveTo>
                    <a:pt x="101" y="130"/>
                  </a:move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close/>
                  <a:moveTo>
                    <a:pt x="99" y="131"/>
                  </a:move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close/>
                  <a:moveTo>
                    <a:pt x="99" y="131"/>
                  </a:move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99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99" y="131"/>
                  </a:lnTo>
                  <a:lnTo>
                    <a:pt x="99" y="131"/>
                  </a:lnTo>
                  <a:close/>
                  <a:moveTo>
                    <a:pt x="99" y="131"/>
                  </a:move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close/>
                  <a:moveTo>
                    <a:pt x="99" y="131"/>
                  </a:move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close/>
                  <a:moveTo>
                    <a:pt x="99" y="133"/>
                  </a:move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close/>
                  <a:moveTo>
                    <a:pt x="99" y="134"/>
                  </a:moveTo>
                  <a:lnTo>
                    <a:pt x="99" y="134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4"/>
                  </a:lnTo>
                  <a:lnTo>
                    <a:pt x="99" y="134"/>
                  </a:lnTo>
                  <a:close/>
                  <a:moveTo>
                    <a:pt x="99" y="133"/>
                  </a:move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3"/>
                  </a:lnTo>
                  <a:close/>
                  <a:moveTo>
                    <a:pt x="101" y="134"/>
                  </a:moveTo>
                  <a:lnTo>
                    <a:pt x="101" y="134"/>
                  </a:lnTo>
                  <a:lnTo>
                    <a:pt x="101" y="134"/>
                  </a:lnTo>
                  <a:lnTo>
                    <a:pt x="101" y="134"/>
                  </a:lnTo>
                  <a:lnTo>
                    <a:pt x="101" y="134"/>
                  </a:lnTo>
                  <a:lnTo>
                    <a:pt x="101" y="134"/>
                  </a:lnTo>
                  <a:lnTo>
                    <a:pt x="101" y="134"/>
                  </a:lnTo>
                  <a:close/>
                  <a:moveTo>
                    <a:pt x="101" y="130"/>
                  </a:move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101" y="130"/>
                  </a:lnTo>
                  <a:close/>
                  <a:moveTo>
                    <a:pt x="101" y="133"/>
                  </a:move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101" y="133"/>
                  </a:lnTo>
                  <a:close/>
                  <a:moveTo>
                    <a:pt x="101" y="129"/>
                  </a:move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lnTo>
                    <a:pt x="101" y="129"/>
                  </a:lnTo>
                  <a:close/>
                  <a:moveTo>
                    <a:pt x="98" y="129"/>
                  </a:moveTo>
                  <a:lnTo>
                    <a:pt x="98" y="129"/>
                  </a:lnTo>
                  <a:lnTo>
                    <a:pt x="99" y="127"/>
                  </a:lnTo>
                  <a:lnTo>
                    <a:pt x="99" y="126"/>
                  </a:lnTo>
                  <a:lnTo>
                    <a:pt x="101" y="126"/>
                  </a:lnTo>
                  <a:lnTo>
                    <a:pt x="101" y="126"/>
                  </a:lnTo>
                  <a:lnTo>
                    <a:pt x="99" y="128"/>
                  </a:lnTo>
                  <a:lnTo>
                    <a:pt x="99" y="128"/>
                  </a:lnTo>
                  <a:lnTo>
                    <a:pt x="101" y="127"/>
                  </a:lnTo>
                  <a:lnTo>
                    <a:pt x="102" y="127"/>
                  </a:lnTo>
                  <a:lnTo>
                    <a:pt x="102" y="126"/>
                  </a:lnTo>
                  <a:lnTo>
                    <a:pt x="102" y="126"/>
                  </a:lnTo>
                  <a:lnTo>
                    <a:pt x="103" y="127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98" y="129"/>
                  </a:lnTo>
                  <a:lnTo>
                    <a:pt x="98" y="129"/>
                  </a:lnTo>
                  <a:close/>
                  <a:moveTo>
                    <a:pt x="104" y="123"/>
                  </a:moveTo>
                  <a:lnTo>
                    <a:pt x="104" y="123"/>
                  </a:lnTo>
                  <a:lnTo>
                    <a:pt x="104" y="124"/>
                  </a:lnTo>
                  <a:lnTo>
                    <a:pt x="103" y="124"/>
                  </a:lnTo>
                  <a:lnTo>
                    <a:pt x="103" y="124"/>
                  </a:lnTo>
                  <a:lnTo>
                    <a:pt x="103" y="123"/>
                  </a:lnTo>
                  <a:lnTo>
                    <a:pt x="103" y="122"/>
                  </a:lnTo>
                  <a:lnTo>
                    <a:pt x="104" y="121"/>
                  </a:lnTo>
                  <a:lnTo>
                    <a:pt x="104" y="121"/>
                  </a:lnTo>
                  <a:lnTo>
                    <a:pt x="104" y="121"/>
                  </a:lnTo>
                  <a:lnTo>
                    <a:pt x="104" y="122"/>
                  </a:lnTo>
                  <a:lnTo>
                    <a:pt x="104" y="123"/>
                  </a:lnTo>
                  <a:lnTo>
                    <a:pt x="104" y="123"/>
                  </a:lnTo>
                  <a:lnTo>
                    <a:pt x="104" y="123"/>
                  </a:lnTo>
                  <a:close/>
                  <a:moveTo>
                    <a:pt x="103" y="153"/>
                  </a:moveTo>
                  <a:lnTo>
                    <a:pt x="105" y="153"/>
                  </a:lnTo>
                  <a:lnTo>
                    <a:pt x="105" y="153"/>
                  </a:lnTo>
                  <a:lnTo>
                    <a:pt x="105" y="153"/>
                  </a:lnTo>
                  <a:lnTo>
                    <a:pt x="104" y="153"/>
                  </a:lnTo>
                  <a:lnTo>
                    <a:pt x="104" y="153"/>
                  </a:lnTo>
                  <a:lnTo>
                    <a:pt x="105" y="154"/>
                  </a:lnTo>
                  <a:lnTo>
                    <a:pt x="106" y="154"/>
                  </a:lnTo>
                  <a:lnTo>
                    <a:pt x="106" y="154"/>
                  </a:lnTo>
                  <a:lnTo>
                    <a:pt x="106" y="158"/>
                  </a:lnTo>
                  <a:lnTo>
                    <a:pt x="106" y="159"/>
                  </a:lnTo>
                  <a:lnTo>
                    <a:pt x="105" y="160"/>
                  </a:lnTo>
                  <a:lnTo>
                    <a:pt x="105" y="160"/>
                  </a:lnTo>
                  <a:lnTo>
                    <a:pt x="104" y="160"/>
                  </a:lnTo>
                  <a:lnTo>
                    <a:pt x="103" y="159"/>
                  </a:lnTo>
                  <a:lnTo>
                    <a:pt x="103" y="159"/>
                  </a:lnTo>
                  <a:lnTo>
                    <a:pt x="104" y="158"/>
                  </a:lnTo>
                  <a:lnTo>
                    <a:pt x="104" y="157"/>
                  </a:lnTo>
                  <a:lnTo>
                    <a:pt x="103" y="153"/>
                  </a:lnTo>
                  <a:lnTo>
                    <a:pt x="103" y="153"/>
                  </a:lnTo>
                  <a:close/>
                  <a:moveTo>
                    <a:pt x="422" y="487"/>
                  </a:moveTo>
                  <a:lnTo>
                    <a:pt x="422" y="487"/>
                  </a:lnTo>
                  <a:lnTo>
                    <a:pt x="420" y="486"/>
                  </a:lnTo>
                  <a:lnTo>
                    <a:pt x="417" y="485"/>
                  </a:lnTo>
                  <a:lnTo>
                    <a:pt x="409" y="485"/>
                  </a:lnTo>
                  <a:lnTo>
                    <a:pt x="400" y="486"/>
                  </a:lnTo>
                  <a:lnTo>
                    <a:pt x="388" y="490"/>
                  </a:lnTo>
                  <a:lnTo>
                    <a:pt x="388" y="490"/>
                  </a:lnTo>
                  <a:lnTo>
                    <a:pt x="377" y="495"/>
                  </a:lnTo>
                  <a:lnTo>
                    <a:pt x="369" y="501"/>
                  </a:lnTo>
                  <a:lnTo>
                    <a:pt x="364" y="507"/>
                  </a:lnTo>
                  <a:lnTo>
                    <a:pt x="363" y="510"/>
                  </a:lnTo>
                  <a:lnTo>
                    <a:pt x="363" y="513"/>
                  </a:lnTo>
                  <a:lnTo>
                    <a:pt x="363" y="513"/>
                  </a:lnTo>
                  <a:lnTo>
                    <a:pt x="364" y="514"/>
                  </a:lnTo>
                  <a:lnTo>
                    <a:pt x="364" y="514"/>
                  </a:lnTo>
                  <a:lnTo>
                    <a:pt x="347" y="519"/>
                  </a:lnTo>
                  <a:lnTo>
                    <a:pt x="329" y="521"/>
                  </a:lnTo>
                  <a:lnTo>
                    <a:pt x="310" y="523"/>
                  </a:lnTo>
                  <a:lnTo>
                    <a:pt x="292" y="524"/>
                  </a:lnTo>
                  <a:lnTo>
                    <a:pt x="292" y="524"/>
                  </a:lnTo>
                  <a:lnTo>
                    <a:pt x="277" y="523"/>
                  </a:lnTo>
                  <a:lnTo>
                    <a:pt x="262" y="522"/>
                  </a:lnTo>
                  <a:lnTo>
                    <a:pt x="262" y="522"/>
                  </a:lnTo>
                  <a:lnTo>
                    <a:pt x="263" y="522"/>
                  </a:lnTo>
                  <a:lnTo>
                    <a:pt x="264" y="521"/>
                  </a:lnTo>
                  <a:lnTo>
                    <a:pt x="264" y="521"/>
                  </a:lnTo>
                  <a:lnTo>
                    <a:pt x="263" y="521"/>
                  </a:lnTo>
                  <a:lnTo>
                    <a:pt x="261" y="520"/>
                  </a:lnTo>
                  <a:lnTo>
                    <a:pt x="259" y="515"/>
                  </a:lnTo>
                  <a:lnTo>
                    <a:pt x="259" y="515"/>
                  </a:lnTo>
                  <a:lnTo>
                    <a:pt x="259" y="515"/>
                  </a:lnTo>
                  <a:lnTo>
                    <a:pt x="261" y="514"/>
                  </a:lnTo>
                  <a:lnTo>
                    <a:pt x="261" y="514"/>
                  </a:lnTo>
                  <a:lnTo>
                    <a:pt x="262" y="514"/>
                  </a:lnTo>
                  <a:lnTo>
                    <a:pt x="262" y="514"/>
                  </a:lnTo>
                  <a:lnTo>
                    <a:pt x="262" y="512"/>
                  </a:lnTo>
                  <a:lnTo>
                    <a:pt x="262" y="510"/>
                  </a:lnTo>
                  <a:lnTo>
                    <a:pt x="264" y="507"/>
                  </a:lnTo>
                  <a:lnTo>
                    <a:pt x="264" y="507"/>
                  </a:lnTo>
                  <a:lnTo>
                    <a:pt x="264" y="506"/>
                  </a:lnTo>
                  <a:lnTo>
                    <a:pt x="264" y="505"/>
                  </a:lnTo>
                  <a:lnTo>
                    <a:pt x="262" y="504"/>
                  </a:lnTo>
                  <a:lnTo>
                    <a:pt x="258" y="502"/>
                  </a:lnTo>
                  <a:lnTo>
                    <a:pt x="258" y="501"/>
                  </a:lnTo>
                  <a:lnTo>
                    <a:pt x="257" y="500"/>
                  </a:lnTo>
                  <a:lnTo>
                    <a:pt x="257" y="500"/>
                  </a:lnTo>
                  <a:lnTo>
                    <a:pt x="258" y="497"/>
                  </a:lnTo>
                  <a:lnTo>
                    <a:pt x="259" y="497"/>
                  </a:lnTo>
                  <a:lnTo>
                    <a:pt x="262" y="497"/>
                  </a:lnTo>
                  <a:lnTo>
                    <a:pt x="262" y="497"/>
                  </a:lnTo>
                  <a:lnTo>
                    <a:pt x="262" y="493"/>
                  </a:lnTo>
                  <a:lnTo>
                    <a:pt x="261" y="491"/>
                  </a:lnTo>
                  <a:lnTo>
                    <a:pt x="261" y="491"/>
                  </a:lnTo>
                  <a:lnTo>
                    <a:pt x="262" y="490"/>
                  </a:lnTo>
                  <a:lnTo>
                    <a:pt x="261" y="489"/>
                  </a:lnTo>
                  <a:lnTo>
                    <a:pt x="261" y="489"/>
                  </a:lnTo>
                  <a:lnTo>
                    <a:pt x="263" y="489"/>
                  </a:lnTo>
                  <a:lnTo>
                    <a:pt x="264" y="489"/>
                  </a:lnTo>
                  <a:lnTo>
                    <a:pt x="264" y="489"/>
                  </a:lnTo>
                  <a:lnTo>
                    <a:pt x="264" y="486"/>
                  </a:lnTo>
                  <a:lnTo>
                    <a:pt x="263" y="485"/>
                  </a:lnTo>
                  <a:lnTo>
                    <a:pt x="263" y="485"/>
                  </a:lnTo>
                  <a:lnTo>
                    <a:pt x="262" y="485"/>
                  </a:lnTo>
                  <a:lnTo>
                    <a:pt x="262" y="486"/>
                  </a:lnTo>
                  <a:lnTo>
                    <a:pt x="262" y="486"/>
                  </a:lnTo>
                  <a:lnTo>
                    <a:pt x="261" y="486"/>
                  </a:lnTo>
                  <a:lnTo>
                    <a:pt x="261" y="486"/>
                  </a:lnTo>
                  <a:lnTo>
                    <a:pt x="258" y="484"/>
                  </a:lnTo>
                  <a:lnTo>
                    <a:pt x="258" y="482"/>
                  </a:lnTo>
                  <a:lnTo>
                    <a:pt x="258" y="482"/>
                  </a:lnTo>
                  <a:lnTo>
                    <a:pt x="262" y="482"/>
                  </a:lnTo>
                  <a:lnTo>
                    <a:pt x="265" y="482"/>
                  </a:lnTo>
                  <a:lnTo>
                    <a:pt x="265" y="482"/>
                  </a:lnTo>
                  <a:lnTo>
                    <a:pt x="265" y="477"/>
                  </a:lnTo>
                  <a:lnTo>
                    <a:pt x="264" y="475"/>
                  </a:lnTo>
                  <a:lnTo>
                    <a:pt x="264" y="475"/>
                  </a:lnTo>
                  <a:lnTo>
                    <a:pt x="270" y="475"/>
                  </a:lnTo>
                  <a:lnTo>
                    <a:pt x="274" y="474"/>
                  </a:lnTo>
                  <a:lnTo>
                    <a:pt x="278" y="471"/>
                  </a:lnTo>
                  <a:lnTo>
                    <a:pt x="279" y="467"/>
                  </a:lnTo>
                  <a:lnTo>
                    <a:pt x="279" y="467"/>
                  </a:lnTo>
                  <a:lnTo>
                    <a:pt x="277" y="464"/>
                  </a:lnTo>
                  <a:lnTo>
                    <a:pt x="276" y="463"/>
                  </a:lnTo>
                  <a:lnTo>
                    <a:pt x="276" y="461"/>
                  </a:lnTo>
                  <a:lnTo>
                    <a:pt x="276" y="461"/>
                  </a:lnTo>
                  <a:lnTo>
                    <a:pt x="273" y="460"/>
                  </a:lnTo>
                  <a:lnTo>
                    <a:pt x="272" y="459"/>
                  </a:lnTo>
                  <a:lnTo>
                    <a:pt x="271" y="457"/>
                  </a:lnTo>
                  <a:lnTo>
                    <a:pt x="271" y="457"/>
                  </a:lnTo>
                  <a:lnTo>
                    <a:pt x="277" y="459"/>
                  </a:lnTo>
                  <a:lnTo>
                    <a:pt x="283" y="460"/>
                  </a:lnTo>
                  <a:lnTo>
                    <a:pt x="283" y="460"/>
                  </a:lnTo>
                  <a:lnTo>
                    <a:pt x="287" y="454"/>
                  </a:lnTo>
                  <a:lnTo>
                    <a:pt x="291" y="448"/>
                  </a:lnTo>
                  <a:lnTo>
                    <a:pt x="291" y="448"/>
                  </a:lnTo>
                  <a:lnTo>
                    <a:pt x="289" y="448"/>
                  </a:lnTo>
                  <a:lnTo>
                    <a:pt x="288" y="448"/>
                  </a:lnTo>
                  <a:lnTo>
                    <a:pt x="288" y="448"/>
                  </a:lnTo>
                  <a:lnTo>
                    <a:pt x="289" y="445"/>
                  </a:lnTo>
                  <a:lnTo>
                    <a:pt x="291" y="444"/>
                  </a:lnTo>
                  <a:lnTo>
                    <a:pt x="293" y="442"/>
                  </a:lnTo>
                  <a:lnTo>
                    <a:pt x="293" y="442"/>
                  </a:lnTo>
                  <a:lnTo>
                    <a:pt x="292" y="445"/>
                  </a:lnTo>
                  <a:lnTo>
                    <a:pt x="292" y="446"/>
                  </a:lnTo>
                  <a:lnTo>
                    <a:pt x="292" y="446"/>
                  </a:lnTo>
                  <a:lnTo>
                    <a:pt x="292" y="446"/>
                  </a:lnTo>
                  <a:lnTo>
                    <a:pt x="296" y="437"/>
                  </a:lnTo>
                  <a:lnTo>
                    <a:pt x="297" y="431"/>
                  </a:lnTo>
                  <a:lnTo>
                    <a:pt x="296" y="425"/>
                  </a:lnTo>
                  <a:lnTo>
                    <a:pt x="296" y="425"/>
                  </a:lnTo>
                  <a:lnTo>
                    <a:pt x="299" y="424"/>
                  </a:lnTo>
                  <a:lnTo>
                    <a:pt x="301" y="422"/>
                  </a:lnTo>
                  <a:lnTo>
                    <a:pt x="303" y="419"/>
                  </a:lnTo>
                  <a:lnTo>
                    <a:pt x="306" y="419"/>
                  </a:lnTo>
                  <a:lnTo>
                    <a:pt x="306" y="419"/>
                  </a:lnTo>
                  <a:lnTo>
                    <a:pt x="307" y="418"/>
                  </a:lnTo>
                  <a:lnTo>
                    <a:pt x="309" y="417"/>
                  </a:lnTo>
                  <a:lnTo>
                    <a:pt x="316" y="417"/>
                  </a:lnTo>
                  <a:lnTo>
                    <a:pt x="316" y="417"/>
                  </a:lnTo>
                  <a:lnTo>
                    <a:pt x="316" y="415"/>
                  </a:lnTo>
                  <a:lnTo>
                    <a:pt x="316" y="415"/>
                  </a:lnTo>
                  <a:lnTo>
                    <a:pt x="318" y="414"/>
                  </a:lnTo>
                  <a:lnTo>
                    <a:pt x="318" y="409"/>
                  </a:lnTo>
                  <a:lnTo>
                    <a:pt x="318" y="409"/>
                  </a:lnTo>
                  <a:lnTo>
                    <a:pt x="321" y="407"/>
                  </a:lnTo>
                  <a:lnTo>
                    <a:pt x="322" y="403"/>
                  </a:lnTo>
                  <a:lnTo>
                    <a:pt x="323" y="395"/>
                  </a:lnTo>
                  <a:lnTo>
                    <a:pt x="323" y="386"/>
                  </a:lnTo>
                  <a:lnTo>
                    <a:pt x="324" y="379"/>
                  </a:lnTo>
                  <a:lnTo>
                    <a:pt x="324" y="379"/>
                  </a:lnTo>
                  <a:lnTo>
                    <a:pt x="324" y="380"/>
                  </a:lnTo>
                  <a:lnTo>
                    <a:pt x="325" y="380"/>
                  </a:lnTo>
                  <a:lnTo>
                    <a:pt x="325" y="380"/>
                  </a:lnTo>
                  <a:lnTo>
                    <a:pt x="327" y="377"/>
                  </a:lnTo>
                  <a:lnTo>
                    <a:pt x="327" y="376"/>
                  </a:lnTo>
                  <a:lnTo>
                    <a:pt x="327" y="373"/>
                  </a:lnTo>
                  <a:lnTo>
                    <a:pt x="327" y="373"/>
                  </a:lnTo>
                  <a:lnTo>
                    <a:pt x="330" y="372"/>
                  </a:lnTo>
                  <a:lnTo>
                    <a:pt x="332" y="370"/>
                  </a:lnTo>
                  <a:lnTo>
                    <a:pt x="334" y="364"/>
                  </a:lnTo>
                  <a:lnTo>
                    <a:pt x="335" y="357"/>
                  </a:lnTo>
                  <a:lnTo>
                    <a:pt x="334" y="355"/>
                  </a:lnTo>
                  <a:lnTo>
                    <a:pt x="332" y="353"/>
                  </a:lnTo>
                  <a:lnTo>
                    <a:pt x="332" y="353"/>
                  </a:lnTo>
                  <a:lnTo>
                    <a:pt x="330" y="351"/>
                  </a:lnTo>
                  <a:lnTo>
                    <a:pt x="327" y="351"/>
                  </a:lnTo>
                  <a:lnTo>
                    <a:pt x="324" y="348"/>
                  </a:lnTo>
                  <a:lnTo>
                    <a:pt x="322" y="346"/>
                  </a:lnTo>
                  <a:lnTo>
                    <a:pt x="318" y="343"/>
                  </a:lnTo>
                  <a:lnTo>
                    <a:pt x="318" y="343"/>
                  </a:lnTo>
                  <a:lnTo>
                    <a:pt x="312" y="343"/>
                  </a:lnTo>
                  <a:lnTo>
                    <a:pt x="310" y="343"/>
                  </a:lnTo>
                  <a:lnTo>
                    <a:pt x="308" y="341"/>
                  </a:lnTo>
                  <a:lnTo>
                    <a:pt x="308" y="341"/>
                  </a:lnTo>
                  <a:lnTo>
                    <a:pt x="307" y="342"/>
                  </a:lnTo>
                  <a:lnTo>
                    <a:pt x="307" y="342"/>
                  </a:lnTo>
                  <a:lnTo>
                    <a:pt x="306" y="342"/>
                  </a:lnTo>
                  <a:lnTo>
                    <a:pt x="306" y="342"/>
                  </a:lnTo>
                  <a:lnTo>
                    <a:pt x="306" y="342"/>
                  </a:lnTo>
                  <a:lnTo>
                    <a:pt x="304" y="343"/>
                  </a:lnTo>
                  <a:lnTo>
                    <a:pt x="304" y="343"/>
                  </a:lnTo>
                  <a:lnTo>
                    <a:pt x="304" y="343"/>
                  </a:lnTo>
                  <a:lnTo>
                    <a:pt x="303" y="345"/>
                  </a:lnTo>
                  <a:lnTo>
                    <a:pt x="303" y="343"/>
                  </a:lnTo>
                  <a:lnTo>
                    <a:pt x="304" y="341"/>
                  </a:lnTo>
                  <a:lnTo>
                    <a:pt x="303" y="340"/>
                  </a:lnTo>
                  <a:lnTo>
                    <a:pt x="303" y="339"/>
                  </a:lnTo>
                  <a:lnTo>
                    <a:pt x="303" y="339"/>
                  </a:lnTo>
                  <a:lnTo>
                    <a:pt x="301" y="339"/>
                  </a:lnTo>
                  <a:lnTo>
                    <a:pt x="297" y="336"/>
                  </a:lnTo>
                  <a:lnTo>
                    <a:pt x="294" y="335"/>
                  </a:lnTo>
                  <a:lnTo>
                    <a:pt x="293" y="336"/>
                  </a:lnTo>
                  <a:lnTo>
                    <a:pt x="292" y="338"/>
                  </a:lnTo>
                  <a:lnTo>
                    <a:pt x="292" y="338"/>
                  </a:lnTo>
                  <a:lnTo>
                    <a:pt x="289" y="340"/>
                  </a:lnTo>
                  <a:lnTo>
                    <a:pt x="288" y="341"/>
                  </a:lnTo>
                  <a:lnTo>
                    <a:pt x="288" y="341"/>
                  </a:lnTo>
                  <a:lnTo>
                    <a:pt x="288" y="340"/>
                  </a:lnTo>
                  <a:lnTo>
                    <a:pt x="287" y="339"/>
                  </a:lnTo>
                  <a:lnTo>
                    <a:pt x="287" y="339"/>
                  </a:lnTo>
                  <a:lnTo>
                    <a:pt x="289" y="339"/>
                  </a:lnTo>
                  <a:lnTo>
                    <a:pt x="291" y="338"/>
                  </a:lnTo>
                  <a:lnTo>
                    <a:pt x="291" y="338"/>
                  </a:lnTo>
                  <a:lnTo>
                    <a:pt x="291" y="336"/>
                  </a:lnTo>
                  <a:lnTo>
                    <a:pt x="292" y="334"/>
                  </a:lnTo>
                  <a:lnTo>
                    <a:pt x="292" y="334"/>
                  </a:lnTo>
                  <a:lnTo>
                    <a:pt x="286" y="332"/>
                  </a:lnTo>
                  <a:lnTo>
                    <a:pt x="286" y="332"/>
                  </a:lnTo>
                  <a:lnTo>
                    <a:pt x="285" y="333"/>
                  </a:lnTo>
                  <a:lnTo>
                    <a:pt x="284" y="333"/>
                  </a:lnTo>
                  <a:lnTo>
                    <a:pt x="284" y="334"/>
                  </a:lnTo>
                  <a:lnTo>
                    <a:pt x="284" y="335"/>
                  </a:lnTo>
                  <a:lnTo>
                    <a:pt x="284" y="335"/>
                  </a:lnTo>
                  <a:lnTo>
                    <a:pt x="283" y="335"/>
                  </a:lnTo>
                  <a:lnTo>
                    <a:pt x="281" y="335"/>
                  </a:lnTo>
                  <a:lnTo>
                    <a:pt x="281" y="335"/>
                  </a:lnTo>
                  <a:lnTo>
                    <a:pt x="281" y="335"/>
                  </a:lnTo>
                  <a:lnTo>
                    <a:pt x="283" y="333"/>
                  </a:lnTo>
                  <a:lnTo>
                    <a:pt x="285" y="331"/>
                  </a:lnTo>
                  <a:lnTo>
                    <a:pt x="285" y="331"/>
                  </a:lnTo>
                  <a:lnTo>
                    <a:pt x="285" y="327"/>
                  </a:lnTo>
                  <a:lnTo>
                    <a:pt x="285" y="325"/>
                  </a:lnTo>
                  <a:lnTo>
                    <a:pt x="283" y="321"/>
                  </a:lnTo>
                  <a:lnTo>
                    <a:pt x="283" y="318"/>
                  </a:lnTo>
                  <a:lnTo>
                    <a:pt x="283" y="318"/>
                  </a:lnTo>
                  <a:lnTo>
                    <a:pt x="280" y="318"/>
                  </a:lnTo>
                  <a:lnTo>
                    <a:pt x="280" y="318"/>
                  </a:lnTo>
                  <a:lnTo>
                    <a:pt x="279" y="315"/>
                  </a:lnTo>
                  <a:lnTo>
                    <a:pt x="277" y="313"/>
                  </a:lnTo>
                  <a:lnTo>
                    <a:pt x="273" y="312"/>
                  </a:lnTo>
                  <a:lnTo>
                    <a:pt x="271" y="312"/>
                  </a:lnTo>
                  <a:lnTo>
                    <a:pt x="264" y="311"/>
                  </a:lnTo>
                  <a:lnTo>
                    <a:pt x="262" y="310"/>
                  </a:lnTo>
                  <a:lnTo>
                    <a:pt x="259" y="308"/>
                  </a:lnTo>
                  <a:lnTo>
                    <a:pt x="259" y="308"/>
                  </a:lnTo>
                  <a:lnTo>
                    <a:pt x="258" y="305"/>
                  </a:lnTo>
                  <a:lnTo>
                    <a:pt x="256" y="303"/>
                  </a:lnTo>
                  <a:lnTo>
                    <a:pt x="254" y="302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1" y="301"/>
                  </a:lnTo>
                  <a:lnTo>
                    <a:pt x="253" y="300"/>
                  </a:lnTo>
                  <a:lnTo>
                    <a:pt x="253" y="298"/>
                  </a:lnTo>
                  <a:lnTo>
                    <a:pt x="253" y="298"/>
                  </a:lnTo>
                  <a:lnTo>
                    <a:pt x="250" y="297"/>
                  </a:lnTo>
                  <a:lnTo>
                    <a:pt x="249" y="297"/>
                  </a:lnTo>
                  <a:lnTo>
                    <a:pt x="249" y="297"/>
                  </a:lnTo>
                  <a:lnTo>
                    <a:pt x="251" y="297"/>
                  </a:lnTo>
                  <a:lnTo>
                    <a:pt x="253" y="296"/>
                  </a:lnTo>
                  <a:lnTo>
                    <a:pt x="253" y="295"/>
                  </a:lnTo>
                  <a:lnTo>
                    <a:pt x="251" y="294"/>
                  </a:lnTo>
                  <a:lnTo>
                    <a:pt x="251" y="294"/>
                  </a:lnTo>
                  <a:lnTo>
                    <a:pt x="250" y="295"/>
                  </a:lnTo>
                  <a:lnTo>
                    <a:pt x="249" y="296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7" y="296"/>
                  </a:lnTo>
                  <a:lnTo>
                    <a:pt x="247" y="295"/>
                  </a:lnTo>
                  <a:lnTo>
                    <a:pt x="247" y="295"/>
                  </a:lnTo>
                  <a:lnTo>
                    <a:pt x="248" y="295"/>
                  </a:lnTo>
                  <a:lnTo>
                    <a:pt x="248" y="295"/>
                  </a:lnTo>
                  <a:lnTo>
                    <a:pt x="248" y="295"/>
                  </a:lnTo>
                  <a:lnTo>
                    <a:pt x="239" y="295"/>
                  </a:lnTo>
                  <a:lnTo>
                    <a:pt x="228" y="295"/>
                  </a:lnTo>
                  <a:lnTo>
                    <a:pt x="228" y="295"/>
                  </a:lnTo>
                  <a:lnTo>
                    <a:pt x="228" y="293"/>
                  </a:lnTo>
                  <a:lnTo>
                    <a:pt x="227" y="292"/>
                  </a:lnTo>
                  <a:lnTo>
                    <a:pt x="225" y="290"/>
                  </a:lnTo>
                  <a:lnTo>
                    <a:pt x="224" y="289"/>
                  </a:lnTo>
                  <a:lnTo>
                    <a:pt x="224" y="289"/>
                  </a:lnTo>
                  <a:lnTo>
                    <a:pt x="223" y="292"/>
                  </a:lnTo>
                  <a:lnTo>
                    <a:pt x="221" y="293"/>
                  </a:lnTo>
                  <a:lnTo>
                    <a:pt x="219" y="294"/>
                  </a:lnTo>
                  <a:lnTo>
                    <a:pt x="218" y="294"/>
                  </a:lnTo>
                  <a:lnTo>
                    <a:pt x="218" y="294"/>
                  </a:lnTo>
                  <a:lnTo>
                    <a:pt x="219" y="292"/>
                  </a:lnTo>
                  <a:lnTo>
                    <a:pt x="219" y="290"/>
                  </a:lnTo>
                  <a:lnTo>
                    <a:pt x="219" y="288"/>
                  </a:lnTo>
                  <a:lnTo>
                    <a:pt x="219" y="288"/>
                  </a:lnTo>
                  <a:lnTo>
                    <a:pt x="213" y="292"/>
                  </a:lnTo>
                  <a:lnTo>
                    <a:pt x="210" y="293"/>
                  </a:lnTo>
                  <a:lnTo>
                    <a:pt x="208" y="293"/>
                  </a:lnTo>
                  <a:lnTo>
                    <a:pt x="208" y="293"/>
                  </a:lnTo>
                  <a:lnTo>
                    <a:pt x="206" y="296"/>
                  </a:lnTo>
                  <a:lnTo>
                    <a:pt x="204" y="298"/>
                  </a:lnTo>
                  <a:lnTo>
                    <a:pt x="202" y="301"/>
                  </a:lnTo>
                  <a:lnTo>
                    <a:pt x="202" y="304"/>
                  </a:lnTo>
                  <a:lnTo>
                    <a:pt x="202" y="304"/>
                  </a:lnTo>
                  <a:lnTo>
                    <a:pt x="202" y="304"/>
                  </a:lnTo>
                  <a:lnTo>
                    <a:pt x="202" y="304"/>
                  </a:lnTo>
                  <a:lnTo>
                    <a:pt x="198" y="301"/>
                  </a:lnTo>
                  <a:lnTo>
                    <a:pt x="195" y="300"/>
                  </a:lnTo>
                  <a:lnTo>
                    <a:pt x="190" y="300"/>
                  </a:lnTo>
                  <a:lnTo>
                    <a:pt x="185" y="301"/>
                  </a:lnTo>
                  <a:lnTo>
                    <a:pt x="185" y="301"/>
                  </a:lnTo>
                  <a:lnTo>
                    <a:pt x="182" y="298"/>
                  </a:lnTo>
                  <a:lnTo>
                    <a:pt x="181" y="296"/>
                  </a:lnTo>
                  <a:lnTo>
                    <a:pt x="180" y="290"/>
                  </a:lnTo>
                  <a:lnTo>
                    <a:pt x="181" y="285"/>
                  </a:lnTo>
                  <a:lnTo>
                    <a:pt x="183" y="278"/>
                  </a:lnTo>
                  <a:lnTo>
                    <a:pt x="183" y="278"/>
                  </a:lnTo>
                  <a:lnTo>
                    <a:pt x="181" y="277"/>
                  </a:lnTo>
                  <a:lnTo>
                    <a:pt x="180" y="275"/>
                  </a:lnTo>
                  <a:lnTo>
                    <a:pt x="174" y="275"/>
                  </a:lnTo>
                  <a:lnTo>
                    <a:pt x="170" y="275"/>
                  </a:lnTo>
                  <a:lnTo>
                    <a:pt x="165" y="275"/>
                  </a:lnTo>
                  <a:lnTo>
                    <a:pt x="165" y="275"/>
                  </a:lnTo>
                  <a:lnTo>
                    <a:pt x="167" y="272"/>
                  </a:lnTo>
                  <a:lnTo>
                    <a:pt x="168" y="268"/>
                  </a:lnTo>
                  <a:lnTo>
                    <a:pt x="168" y="268"/>
                  </a:lnTo>
                  <a:lnTo>
                    <a:pt x="168" y="266"/>
                  </a:lnTo>
                  <a:lnTo>
                    <a:pt x="168" y="266"/>
                  </a:lnTo>
                  <a:lnTo>
                    <a:pt x="170" y="265"/>
                  </a:lnTo>
                  <a:lnTo>
                    <a:pt x="170" y="267"/>
                  </a:lnTo>
                  <a:lnTo>
                    <a:pt x="170" y="267"/>
                  </a:lnTo>
                  <a:lnTo>
                    <a:pt x="172" y="262"/>
                  </a:lnTo>
                  <a:lnTo>
                    <a:pt x="174" y="256"/>
                  </a:lnTo>
                  <a:lnTo>
                    <a:pt x="174" y="256"/>
                  </a:lnTo>
                  <a:lnTo>
                    <a:pt x="173" y="255"/>
                  </a:lnTo>
                  <a:lnTo>
                    <a:pt x="171" y="255"/>
                  </a:lnTo>
                  <a:lnTo>
                    <a:pt x="171" y="255"/>
                  </a:lnTo>
                  <a:lnTo>
                    <a:pt x="166" y="256"/>
                  </a:lnTo>
                  <a:lnTo>
                    <a:pt x="163" y="257"/>
                  </a:lnTo>
                  <a:lnTo>
                    <a:pt x="163" y="257"/>
                  </a:lnTo>
                  <a:lnTo>
                    <a:pt x="163" y="260"/>
                  </a:lnTo>
                  <a:lnTo>
                    <a:pt x="162" y="263"/>
                  </a:lnTo>
                  <a:lnTo>
                    <a:pt x="158" y="266"/>
                  </a:lnTo>
                  <a:lnTo>
                    <a:pt x="158" y="266"/>
                  </a:lnTo>
                  <a:lnTo>
                    <a:pt x="148" y="267"/>
                  </a:lnTo>
                  <a:lnTo>
                    <a:pt x="148" y="267"/>
                  </a:lnTo>
                  <a:lnTo>
                    <a:pt x="148" y="266"/>
                  </a:lnTo>
                  <a:lnTo>
                    <a:pt x="147" y="265"/>
                  </a:lnTo>
                  <a:lnTo>
                    <a:pt x="144" y="265"/>
                  </a:lnTo>
                  <a:lnTo>
                    <a:pt x="144" y="265"/>
                  </a:lnTo>
                  <a:lnTo>
                    <a:pt x="142" y="260"/>
                  </a:lnTo>
                  <a:lnTo>
                    <a:pt x="141" y="255"/>
                  </a:lnTo>
                  <a:lnTo>
                    <a:pt x="141" y="250"/>
                  </a:lnTo>
                  <a:lnTo>
                    <a:pt x="142" y="244"/>
                  </a:lnTo>
                  <a:lnTo>
                    <a:pt x="142" y="244"/>
                  </a:lnTo>
                  <a:lnTo>
                    <a:pt x="142" y="245"/>
                  </a:lnTo>
                  <a:lnTo>
                    <a:pt x="143" y="245"/>
                  </a:lnTo>
                  <a:lnTo>
                    <a:pt x="143" y="245"/>
                  </a:lnTo>
                  <a:lnTo>
                    <a:pt x="144" y="240"/>
                  </a:lnTo>
                  <a:lnTo>
                    <a:pt x="145" y="237"/>
                  </a:lnTo>
                  <a:lnTo>
                    <a:pt x="144" y="234"/>
                  </a:lnTo>
                  <a:lnTo>
                    <a:pt x="144" y="234"/>
                  </a:lnTo>
                  <a:lnTo>
                    <a:pt x="155" y="227"/>
                  </a:lnTo>
                  <a:lnTo>
                    <a:pt x="159" y="225"/>
                  </a:lnTo>
                  <a:lnTo>
                    <a:pt x="165" y="225"/>
                  </a:lnTo>
                  <a:lnTo>
                    <a:pt x="165" y="225"/>
                  </a:lnTo>
                  <a:lnTo>
                    <a:pt x="165" y="226"/>
                  </a:lnTo>
                  <a:lnTo>
                    <a:pt x="166" y="227"/>
                  </a:lnTo>
                  <a:lnTo>
                    <a:pt x="168" y="227"/>
                  </a:lnTo>
                  <a:lnTo>
                    <a:pt x="171" y="227"/>
                  </a:lnTo>
                  <a:lnTo>
                    <a:pt x="172" y="228"/>
                  </a:lnTo>
                  <a:lnTo>
                    <a:pt x="172" y="228"/>
                  </a:lnTo>
                  <a:lnTo>
                    <a:pt x="173" y="226"/>
                  </a:lnTo>
                  <a:lnTo>
                    <a:pt x="173" y="224"/>
                  </a:lnTo>
                  <a:lnTo>
                    <a:pt x="175" y="224"/>
                  </a:lnTo>
                  <a:lnTo>
                    <a:pt x="178" y="224"/>
                  </a:lnTo>
                  <a:lnTo>
                    <a:pt x="185" y="224"/>
                  </a:lnTo>
                  <a:lnTo>
                    <a:pt x="190" y="225"/>
                  </a:lnTo>
                  <a:lnTo>
                    <a:pt x="190" y="225"/>
                  </a:lnTo>
                  <a:lnTo>
                    <a:pt x="192" y="234"/>
                  </a:lnTo>
                  <a:lnTo>
                    <a:pt x="194" y="242"/>
                  </a:lnTo>
                  <a:lnTo>
                    <a:pt x="197" y="242"/>
                  </a:lnTo>
                  <a:lnTo>
                    <a:pt x="197" y="242"/>
                  </a:lnTo>
                  <a:lnTo>
                    <a:pt x="198" y="240"/>
                  </a:lnTo>
                  <a:lnTo>
                    <a:pt x="198" y="237"/>
                  </a:lnTo>
                  <a:lnTo>
                    <a:pt x="198" y="232"/>
                  </a:lnTo>
                  <a:lnTo>
                    <a:pt x="198" y="226"/>
                  </a:lnTo>
                  <a:lnTo>
                    <a:pt x="198" y="220"/>
                  </a:lnTo>
                  <a:lnTo>
                    <a:pt x="198" y="220"/>
                  </a:lnTo>
                  <a:lnTo>
                    <a:pt x="201" y="217"/>
                  </a:lnTo>
                  <a:lnTo>
                    <a:pt x="204" y="214"/>
                  </a:lnTo>
                  <a:lnTo>
                    <a:pt x="213" y="210"/>
                  </a:lnTo>
                  <a:lnTo>
                    <a:pt x="213" y="210"/>
                  </a:lnTo>
                  <a:lnTo>
                    <a:pt x="217" y="206"/>
                  </a:lnTo>
                  <a:lnTo>
                    <a:pt x="220" y="203"/>
                  </a:lnTo>
                  <a:lnTo>
                    <a:pt x="220" y="203"/>
                  </a:lnTo>
                  <a:lnTo>
                    <a:pt x="219" y="203"/>
                  </a:lnTo>
                  <a:lnTo>
                    <a:pt x="219" y="202"/>
                  </a:lnTo>
                  <a:lnTo>
                    <a:pt x="220" y="202"/>
                  </a:lnTo>
                  <a:lnTo>
                    <a:pt x="220" y="203"/>
                  </a:lnTo>
                  <a:lnTo>
                    <a:pt x="220" y="203"/>
                  </a:lnTo>
                  <a:lnTo>
                    <a:pt x="220" y="197"/>
                  </a:lnTo>
                  <a:lnTo>
                    <a:pt x="221" y="192"/>
                  </a:lnTo>
                  <a:lnTo>
                    <a:pt x="221" y="192"/>
                  </a:lnTo>
                  <a:lnTo>
                    <a:pt x="223" y="195"/>
                  </a:lnTo>
                  <a:lnTo>
                    <a:pt x="223" y="196"/>
                  </a:lnTo>
                  <a:lnTo>
                    <a:pt x="221" y="198"/>
                  </a:lnTo>
                  <a:lnTo>
                    <a:pt x="221" y="198"/>
                  </a:lnTo>
                  <a:lnTo>
                    <a:pt x="225" y="195"/>
                  </a:lnTo>
                  <a:lnTo>
                    <a:pt x="226" y="189"/>
                  </a:lnTo>
                  <a:lnTo>
                    <a:pt x="226" y="189"/>
                  </a:lnTo>
                  <a:lnTo>
                    <a:pt x="226" y="191"/>
                  </a:lnTo>
                  <a:lnTo>
                    <a:pt x="226" y="191"/>
                  </a:lnTo>
                  <a:lnTo>
                    <a:pt x="226" y="192"/>
                  </a:lnTo>
                  <a:lnTo>
                    <a:pt x="226" y="192"/>
                  </a:lnTo>
                  <a:lnTo>
                    <a:pt x="231" y="188"/>
                  </a:lnTo>
                  <a:lnTo>
                    <a:pt x="233" y="186"/>
                  </a:lnTo>
                  <a:lnTo>
                    <a:pt x="238" y="186"/>
                  </a:lnTo>
                  <a:lnTo>
                    <a:pt x="238" y="186"/>
                  </a:lnTo>
                  <a:lnTo>
                    <a:pt x="236" y="184"/>
                  </a:lnTo>
                  <a:lnTo>
                    <a:pt x="236" y="183"/>
                  </a:lnTo>
                  <a:lnTo>
                    <a:pt x="236" y="183"/>
                  </a:lnTo>
                  <a:lnTo>
                    <a:pt x="243" y="183"/>
                  </a:lnTo>
                  <a:lnTo>
                    <a:pt x="243" y="183"/>
                  </a:lnTo>
                  <a:lnTo>
                    <a:pt x="243" y="182"/>
                  </a:lnTo>
                  <a:lnTo>
                    <a:pt x="243" y="181"/>
                  </a:lnTo>
                  <a:lnTo>
                    <a:pt x="242" y="180"/>
                  </a:lnTo>
                  <a:lnTo>
                    <a:pt x="242" y="180"/>
                  </a:lnTo>
                  <a:lnTo>
                    <a:pt x="247" y="175"/>
                  </a:lnTo>
                  <a:lnTo>
                    <a:pt x="253" y="173"/>
                  </a:lnTo>
                  <a:lnTo>
                    <a:pt x="258" y="171"/>
                  </a:lnTo>
                  <a:lnTo>
                    <a:pt x="264" y="169"/>
                  </a:lnTo>
                  <a:lnTo>
                    <a:pt x="264" y="169"/>
                  </a:lnTo>
                  <a:lnTo>
                    <a:pt x="258" y="173"/>
                  </a:lnTo>
                  <a:lnTo>
                    <a:pt x="258" y="173"/>
                  </a:lnTo>
                  <a:lnTo>
                    <a:pt x="258" y="174"/>
                  </a:lnTo>
                  <a:lnTo>
                    <a:pt x="259" y="176"/>
                  </a:lnTo>
                  <a:lnTo>
                    <a:pt x="259" y="176"/>
                  </a:lnTo>
                  <a:lnTo>
                    <a:pt x="261" y="175"/>
                  </a:lnTo>
                  <a:lnTo>
                    <a:pt x="263" y="174"/>
                  </a:lnTo>
                  <a:lnTo>
                    <a:pt x="265" y="172"/>
                  </a:lnTo>
                  <a:lnTo>
                    <a:pt x="265" y="172"/>
                  </a:lnTo>
                  <a:lnTo>
                    <a:pt x="271" y="171"/>
                  </a:lnTo>
                  <a:lnTo>
                    <a:pt x="273" y="171"/>
                  </a:lnTo>
                  <a:lnTo>
                    <a:pt x="274" y="168"/>
                  </a:lnTo>
                  <a:lnTo>
                    <a:pt x="274" y="168"/>
                  </a:lnTo>
                  <a:lnTo>
                    <a:pt x="271" y="168"/>
                  </a:lnTo>
                  <a:lnTo>
                    <a:pt x="268" y="166"/>
                  </a:lnTo>
                  <a:lnTo>
                    <a:pt x="266" y="165"/>
                  </a:lnTo>
                  <a:lnTo>
                    <a:pt x="265" y="164"/>
                  </a:lnTo>
                  <a:lnTo>
                    <a:pt x="266" y="162"/>
                  </a:lnTo>
                  <a:lnTo>
                    <a:pt x="268" y="160"/>
                  </a:lnTo>
                  <a:lnTo>
                    <a:pt x="268" y="160"/>
                  </a:lnTo>
                  <a:lnTo>
                    <a:pt x="264" y="160"/>
                  </a:lnTo>
                  <a:lnTo>
                    <a:pt x="263" y="160"/>
                  </a:lnTo>
                  <a:lnTo>
                    <a:pt x="263" y="159"/>
                  </a:lnTo>
                  <a:lnTo>
                    <a:pt x="263" y="159"/>
                  </a:lnTo>
                  <a:lnTo>
                    <a:pt x="268" y="159"/>
                  </a:lnTo>
                  <a:lnTo>
                    <a:pt x="270" y="158"/>
                  </a:lnTo>
                  <a:lnTo>
                    <a:pt x="271" y="156"/>
                  </a:lnTo>
                  <a:lnTo>
                    <a:pt x="271" y="156"/>
                  </a:lnTo>
                  <a:lnTo>
                    <a:pt x="265" y="156"/>
                  </a:lnTo>
                  <a:lnTo>
                    <a:pt x="261" y="157"/>
                  </a:lnTo>
                  <a:lnTo>
                    <a:pt x="253" y="160"/>
                  </a:lnTo>
                  <a:lnTo>
                    <a:pt x="253" y="160"/>
                  </a:lnTo>
                  <a:lnTo>
                    <a:pt x="253" y="159"/>
                  </a:lnTo>
                  <a:lnTo>
                    <a:pt x="251" y="159"/>
                  </a:lnTo>
                  <a:lnTo>
                    <a:pt x="251" y="159"/>
                  </a:lnTo>
                  <a:lnTo>
                    <a:pt x="251" y="158"/>
                  </a:lnTo>
                  <a:lnTo>
                    <a:pt x="251" y="158"/>
                  </a:lnTo>
                  <a:lnTo>
                    <a:pt x="254" y="158"/>
                  </a:lnTo>
                  <a:lnTo>
                    <a:pt x="256" y="158"/>
                  </a:lnTo>
                  <a:lnTo>
                    <a:pt x="259" y="156"/>
                  </a:lnTo>
                  <a:lnTo>
                    <a:pt x="263" y="153"/>
                  </a:lnTo>
                  <a:lnTo>
                    <a:pt x="268" y="152"/>
                  </a:lnTo>
                  <a:lnTo>
                    <a:pt x="268" y="152"/>
                  </a:lnTo>
                  <a:lnTo>
                    <a:pt x="273" y="152"/>
                  </a:lnTo>
                  <a:lnTo>
                    <a:pt x="277" y="152"/>
                  </a:lnTo>
                  <a:lnTo>
                    <a:pt x="279" y="152"/>
                  </a:lnTo>
                  <a:lnTo>
                    <a:pt x="279" y="152"/>
                  </a:lnTo>
                  <a:lnTo>
                    <a:pt x="283" y="153"/>
                  </a:lnTo>
                  <a:lnTo>
                    <a:pt x="285" y="151"/>
                  </a:lnTo>
                  <a:lnTo>
                    <a:pt x="288" y="149"/>
                  </a:lnTo>
                  <a:lnTo>
                    <a:pt x="292" y="147"/>
                  </a:lnTo>
                  <a:lnTo>
                    <a:pt x="292" y="147"/>
                  </a:lnTo>
                  <a:lnTo>
                    <a:pt x="293" y="147"/>
                  </a:lnTo>
                  <a:lnTo>
                    <a:pt x="294" y="147"/>
                  </a:lnTo>
                  <a:lnTo>
                    <a:pt x="294" y="147"/>
                  </a:lnTo>
                  <a:lnTo>
                    <a:pt x="296" y="146"/>
                  </a:lnTo>
                  <a:lnTo>
                    <a:pt x="299" y="144"/>
                  </a:lnTo>
                  <a:lnTo>
                    <a:pt x="300" y="139"/>
                  </a:lnTo>
                  <a:lnTo>
                    <a:pt x="300" y="139"/>
                  </a:lnTo>
                  <a:lnTo>
                    <a:pt x="297" y="139"/>
                  </a:lnTo>
                  <a:lnTo>
                    <a:pt x="296" y="141"/>
                  </a:lnTo>
                  <a:lnTo>
                    <a:pt x="296" y="141"/>
                  </a:lnTo>
                  <a:lnTo>
                    <a:pt x="296" y="138"/>
                  </a:lnTo>
                  <a:lnTo>
                    <a:pt x="296" y="138"/>
                  </a:lnTo>
                  <a:lnTo>
                    <a:pt x="293" y="139"/>
                  </a:lnTo>
                  <a:lnTo>
                    <a:pt x="291" y="141"/>
                  </a:lnTo>
                  <a:lnTo>
                    <a:pt x="288" y="141"/>
                  </a:lnTo>
                  <a:lnTo>
                    <a:pt x="288" y="141"/>
                  </a:lnTo>
                  <a:lnTo>
                    <a:pt x="293" y="138"/>
                  </a:lnTo>
                  <a:lnTo>
                    <a:pt x="295" y="137"/>
                  </a:lnTo>
                  <a:lnTo>
                    <a:pt x="297" y="136"/>
                  </a:lnTo>
                  <a:lnTo>
                    <a:pt x="297" y="136"/>
                  </a:lnTo>
                  <a:lnTo>
                    <a:pt x="294" y="135"/>
                  </a:lnTo>
                  <a:lnTo>
                    <a:pt x="292" y="135"/>
                  </a:lnTo>
                  <a:lnTo>
                    <a:pt x="292" y="135"/>
                  </a:lnTo>
                  <a:lnTo>
                    <a:pt x="292" y="133"/>
                  </a:lnTo>
                  <a:lnTo>
                    <a:pt x="291" y="133"/>
                  </a:lnTo>
                  <a:lnTo>
                    <a:pt x="289" y="133"/>
                  </a:lnTo>
                  <a:lnTo>
                    <a:pt x="289" y="133"/>
                  </a:lnTo>
                  <a:lnTo>
                    <a:pt x="288" y="130"/>
                  </a:lnTo>
                  <a:lnTo>
                    <a:pt x="288" y="130"/>
                  </a:lnTo>
                  <a:lnTo>
                    <a:pt x="291" y="129"/>
                  </a:lnTo>
                  <a:lnTo>
                    <a:pt x="291" y="127"/>
                  </a:lnTo>
                  <a:lnTo>
                    <a:pt x="289" y="124"/>
                  </a:lnTo>
                  <a:lnTo>
                    <a:pt x="288" y="121"/>
                  </a:lnTo>
                  <a:lnTo>
                    <a:pt x="288" y="118"/>
                  </a:lnTo>
                  <a:lnTo>
                    <a:pt x="288" y="118"/>
                  </a:lnTo>
                  <a:lnTo>
                    <a:pt x="280" y="122"/>
                  </a:lnTo>
                  <a:lnTo>
                    <a:pt x="277" y="123"/>
                  </a:lnTo>
                  <a:lnTo>
                    <a:pt x="274" y="123"/>
                  </a:lnTo>
                  <a:lnTo>
                    <a:pt x="271" y="122"/>
                  </a:lnTo>
                  <a:lnTo>
                    <a:pt x="271" y="122"/>
                  </a:lnTo>
                  <a:lnTo>
                    <a:pt x="273" y="121"/>
                  </a:lnTo>
                  <a:lnTo>
                    <a:pt x="274" y="120"/>
                  </a:lnTo>
                  <a:lnTo>
                    <a:pt x="274" y="118"/>
                  </a:lnTo>
                  <a:lnTo>
                    <a:pt x="276" y="115"/>
                  </a:lnTo>
                  <a:lnTo>
                    <a:pt x="276" y="115"/>
                  </a:lnTo>
                  <a:lnTo>
                    <a:pt x="273" y="115"/>
                  </a:lnTo>
                  <a:lnTo>
                    <a:pt x="272" y="114"/>
                  </a:lnTo>
                  <a:lnTo>
                    <a:pt x="271" y="111"/>
                  </a:lnTo>
                  <a:lnTo>
                    <a:pt x="271" y="111"/>
                  </a:lnTo>
                  <a:lnTo>
                    <a:pt x="268" y="112"/>
                  </a:lnTo>
                  <a:lnTo>
                    <a:pt x="265" y="111"/>
                  </a:lnTo>
                  <a:lnTo>
                    <a:pt x="258" y="109"/>
                  </a:lnTo>
                  <a:lnTo>
                    <a:pt x="258" y="109"/>
                  </a:lnTo>
                  <a:lnTo>
                    <a:pt x="258" y="112"/>
                  </a:lnTo>
                  <a:lnTo>
                    <a:pt x="257" y="114"/>
                  </a:lnTo>
                  <a:lnTo>
                    <a:pt x="254" y="116"/>
                  </a:lnTo>
                  <a:lnTo>
                    <a:pt x="254" y="116"/>
                  </a:lnTo>
                  <a:lnTo>
                    <a:pt x="255" y="118"/>
                  </a:lnTo>
                  <a:lnTo>
                    <a:pt x="254" y="120"/>
                  </a:lnTo>
                  <a:lnTo>
                    <a:pt x="249" y="122"/>
                  </a:lnTo>
                  <a:lnTo>
                    <a:pt x="249" y="122"/>
                  </a:lnTo>
                  <a:lnTo>
                    <a:pt x="250" y="123"/>
                  </a:lnTo>
                  <a:lnTo>
                    <a:pt x="250" y="124"/>
                  </a:lnTo>
                  <a:lnTo>
                    <a:pt x="251" y="124"/>
                  </a:lnTo>
                  <a:lnTo>
                    <a:pt x="253" y="127"/>
                  </a:lnTo>
                  <a:lnTo>
                    <a:pt x="253" y="127"/>
                  </a:lnTo>
                  <a:lnTo>
                    <a:pt x="249" y="129"/>
                  </a:lnTo>
                  <a:lnTo>
                    <a:pt x="246" y="133"/>
                  </a:lnTo>
                  <a:lnTo>
                    <a:pt x="238" y="136"/>
                  </a:lnTo>
                  <a:lnTo>
                    <a:pt x="238" y="136"/>
                  </a:lnTo>
                  <a:lnTo>
                    <a:pt x="238" y="141"/>
                  </a:lnTo>
                  <a:lnTo>
                    <a:pt x="235" y="144"/>
                  </a:lnTo>
                  <a:lnTo>
                    <a:pt x="233" y="147"/>
                  </a:lnTo>
                  <a:lnTo>
                    <a:pt x="230" y="149"/>
                  </a:lnTo>
                  <a:lnTo>
                    <a:pt x="230" y="149"/>
                  </a:lnTo>
                  <a:lnTo>
                    <a:pt x="228" y="145"/>
                  </a:lnTo>
                  <a:lnTo>
                    <a:pt x="228" y="142"/>
                  </a:lnTo>
                  <a:lnTo>
                    <a:pt x="228" y="142"/>
                  </a:lnTo>
                  <a:lnTo>
                    <a:pt x="231" y="143"/>
                  </a:lnTo>
                  <a:lnTo>
                    <a:pt x="232" y="143"/>
                  </a:lnTo>
                  <a:lnTo>
                    <a:pt x="232" y="142"/>
                  </a:lnTo>
                  <a:lnTo>
                    <a:pt x="232" y="142"/>
                  </a:lnTo>
                  <a:lnTo>
                    <a:pt x="232" y="142"/>
                  </a:lnTo>
                  <a:lnTo>
                    <a:pt x="231" y="142"/>
                  </a:lnTo>
                  <a:lnTo>
                    <a:pt x="230" y="142"/>
                  </a:lnTo>
                  <a:lnTo>
                    <a:pt x="228" y="141"/>
                  </a:lnTo>
                  <a:lnTo>
                    <a:pt x="228" y="141"/>
                  </a:lnTo>
                  <a:lnTo>
                    <a:pt x="231" y="138"/>
                  </a:lnTo>
                  <a:lnTo>
                    <a:pt x="232" y="135"/>
                  </a:lnTo>
                  <a:lnTo>
                    <a:pt x="232" y="135"/>
                  </a:lnTo>
                  <a:lnTo>
                    <a:pt x="227" y="135"/>
                  </a:lnTo>
                  <a:lnTo>
                    <a:pt x="224" y="135"/>
                  </a:lnTo>
                  <a:lnTo>
                    <a:pt x="224" y="135"/>
                  </a:lnTo>
                  <a:lnTo>
                    <a:pt x="221" y="131"/>
                  </a:lnTo>
                  <a:lnTo>
                    <a:pt x="218" y="129"/>
                  </a:lnTo>
                  <a:lnTo>
                    <a:pt x="215" y="128"/>
                  </a:lnTo>
                  <a:lnTo>
                    <a:pt x="209" y="128"/>
                  </a:lnTo>
                  <a:lnTo>
                    <a:pt x="209" y="128"/>
                  </a:lnTo>
                  <a:lnTo>
                    <a:pt x="210" y="126"/>
                  </a:lnTo>
                  <a:lnTo>
                    <a:pt x="211" y="122"/>
                  </a:lnTo>
                  <a:lnTo>
                    <a:pt x="211" y="122"/>
                  </a:lnTo>
                  <a:lnTo>
                    <a:pt x="209" y="122"/>
                  </a:lnTo>
                  <a:lnTo>
                    <a:pt x="209" y="122"/>
                  </a:lnTo>
                  <a:lnTo>
                    <a:pt x="208" y="121"/>
                  </a:lnTo>
                  <a:lnTo>
                    <a:pt x="208" y="121"/>
                  </a:lnTo>
                  <a:lnTo>
                    <a:pt x="215" y="115"/>
                  </a:lnTo>
                  <a:lnTo>
                    <a:pt x="218" y="112"/>
                  </a:lnTo>
                  <a:lnTo>
                    <a:pt x="223" y="109"/>
                  </a:lnTo>
                  <a:lnTo>
                    <a:pt x="223" y="109"/>
                  </a:lnTo>
                  <a:lnTo>
                    <a:pt x="226" y="109"/>
                  </a:lnTo>
                  <a:lnTo>
                    <a:pt x="227" y="108"/>
                  </a:lnTo>
                  <a:lnTo>
                    <a:pt x="228" y="107"/>
                  </a:lnTo>
                  <a:lnTo>
                    <a:pt x="228" y="107"/>
                  </a:lnTo>
                  <a:lnTo>
                    <a:pt x="226" y="107"/>
                  </a:lnTo>
                  <a:lnTo>
                    <a:pt x="225" y="105"/>
                  </a:lnTo>
                  <a:lnTo>
                    <a:pt x="225" y="105"/>
                  </a:lnTo>
                  <a:lnTo>
                    <a:pt x="231" y="106"/>
                  </a:lnTo>
                  <a:lnTo>
                    <a:pt x="235" y="105"/>
                  </a:lnTo>
                  <a:lnTo>
                    <a:pt x="239" y="104"/>
                  </a:lnTo>
                  <a:lnTo>
                    <a:pt x="242" y="101"/>
                  </a:lnTo>
                  <a:lnTo>
                    <a:pt x="242" y="101"/>
                  </a:lnTo>
                  <a:lnTo>
                    <a:pt x="240" y="100"/>
                  </a:lnTo>
                  <a:lnTo>
                    <a:pt x="239" y="100"/>
                  </a:lnTo>
                  <a:lnTo>
                    <a:pt x="239" y="99"/>
                  </a:lnTo>
                  <a:lnTo>
                    <a:pt x="239" y="99"/>
                  </a:lnTo>
                  <a:lnTo>
                    <a:pt x="242" y="100"/>
                  </a:lnTo>
                  <a:lnTo>
                    <a:pt x="246" y="99"/>
                  </a:lnTo>
                  <a:lnTo>
                    <a:pt x="246" y="99"/>
                  </a:lnTo>
                  <a:lnTo>
                    <a:pt x="248" y="97"/>
                  </a:lnTo>
                  <a:lnTo>
                    <a:pt x="248" y="97"/>
                  </a:lnTo>
                  <a:lnTo>
                    <a:pt x="249" y="98"/>
                  </a:lnTo>
                  <a:lnTo>
                    <a:pt x="251" y="98"/>
                  </a:lnTo>
                  <a:lnTo>
                    <a:pt x="251" y="98"/>
                  </a:lnTo>
                  <a:lnTo>
                    <a:pt x="251" y="100"/>
                  </a:lnTo>
                  <a:lnTo>
                    <a:pt x="251" y="100"/>
                  </a:lnTo>
                  <a:lnTo>
                    <a:pt x="253" y="100"/>
                  </a:lnTo>
                  <a:lnTo>
                    <a:pt x="253" y="100"/>
                  </a:lnTo>
                  <a:lnTo>
                    <a:pt x="253" y="99"/>
                  </a:lnTo>
                  <a:lnTo>
                    <a:pt x="254" y="97"/>
                  </a:lnTo>
                  <a:lnTo>
                    <a:pt x="254" y="97"/>
                  </a:lnTo>
                  <a:lnTo>
                    <a:pt x="255" y="98"/>
                  </a:lnTo>
                  <a:lnTo>
                    <a:pt x="257" y="98"/>
                  </a:lnTo>
                  <a:lnTo>
                    <a:pt x="259" y="96"/>
                  </a:lnTo>
                  <a:lnTo>
                    <a:pt x="262" y="93"/>
                  </a:lnTo>
                  <a:lnTo>
                    <a:pt x="262" y="91"/>
                  </a:lnTo>
                  <a:lnTo>
                    <a:pt x="262" y="91"/>
                  </a:lnTo>
                  <a:lnTo>
                    <a:pt x="265" y="91"/>
                  </a:lnTo>
                  <a:lnTo>
                    <a:pt x="266" y="90"/>
                  </a:lnTo>
                  <a:lnTo>
                    <a:pt x="266" y="89"/>
                  </a:lnTo>
                  <a:lnTo>
                    <a:pt x="266" y="89"/>
                  </a:lnTo>
                  <a:lnTo>
                    <a:pt x="264" y="88"/>
                  </a:lnTo>
                  <a:lnTo>
                    <a:pt x="263" y="86"/>
                  </a:lnTo>
                  <a:lnTo>
                    <a:pt x="263" y="86"/>
                  </a:lnTo>
                  <a:lnTo>
                    <a:pt x="266" y="86"/>
                  </a:lnTo>
                  <a:lnTo>
                    <a:pt x="270" y="86"/>
                  </a:lnTo>
                  <a:lnTo>
                    <a:pt x="273" y="86"/>
                  </a:lnTo>
                  <a:lnTo>
                    <a:pt x="274" y="85"/>
                  </a:lnTo>
                  <a:lnTo>
                    <a:pt x="274" y="85"/>
                  </a:lnTo>
                  <a:lnTo>
                    <a:pt x="277" y="88"/>
                  </a:lnTo>
                  <a:lnTo>
                    <a:pt x="277" y="88"/>
                  </a:lnTo>
                  <a:lnTo>
                    <a:pt x="276" y="88"/>
                  </a:lnTo>
                  <a:lnTo>
                    <a:pt x="276" y="89"/>
                  </a:lnTo>
                  <a:lnTo>
                    <a:pt x="278" y="89"/>
                  </a:lnTo>
                  <a:lnTo>
                    <a:pt x="278" y="89"/>
                  </a:lnTo>
                  <a:lnTo>
                    <a:pt x="280" y="90"/>
                  </a:lnTo>
                  <a:lnTo>
                    <a:pt x="281" y="91"/>
                  </a:lnTo>
                  <a:lnTo>
                    <a:pt x="281" y="91"/>
                  </a:lnTo>
                  <a:lnTo>
                    <a:pt x="281" y="92"/>
                  </a:lnTo>
                  <a:lnTo>
                    <a:pt x="283" y="92"/>
                  </a:lnTo>
                  <a:lnTo>
                    <a:pt x="284" y="92"/>
                  </a:lnTo>
                  <a:lnTo>
                    <a:pt x="284" y="92"/>
                  </a:lnTo>
                  <a:lnTo>
                    <a:pt x="284" y="92"/>
                  </a:lnTo>
                  <a:lnTo>
                    <a:pt x="280" y="96"/>
                  </a:lnTo>
                  <a:lnTo>
                    <a:pt x="276" y="98"/>
                  </a:lnTo>
                  <a:lnTo>
                    <a:pt x="276" y="98"/>
                  </a:lnTo>
                  <a:lnTo>
                    <a:pt x="276" y="99"/>
                  </a:lnTo>
                  <a:lnTo>
                    <a:pt x="276" y="99"/>
                  </a:lnTo>
                  <a:lnTo>
                    <a:pt x="276" y="100"/>
                  </a:lnTo>
                  <a:lnTo>
                    <a:pt x="276" y="100"/>
                  </a:lnTo>
                  <a:lnTo>
                    <a:pt x="276" y="100"/>
                  </a:lnTo>
                  <a:lnTo>
                    <a:pt x="269" y="100"/>
                  </a:lnTo>
                  <a:lnTo>
                    <a:pt x="265" y="101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8" y="104"/>
                  </a:lnTo>
                  <a:lnTo>
                    <a:pt x="271" y="104"/>
                  </a:lnTo>
                  <a:lnTo>
                    <a:pt x="274" y="105"/>
                  </a:lnTo>
                  <a:lnTo>
                    <a:pt x="277" y="106"/>
                  </a:lnTo>
                  <a:lnTo>
                    <a:pt x="277" y="106"/>
                  </a:lnTo>
                  <a:lnTo>
                    <a:pt x="276" y="107"/>
                  </a:lnTo>
                  <a:lnTo>
                    <a:pt x="276" y="107"/>
                  </a:lnTo>
                  <a:lnTo>
                    <a:pt x="276" y="107"/>
                  </a:lnTo>
                  <a:lnTo>
                    <a:pt x="277" y="107"/>
                  </a:lnTo>
                  <a:lnTo>
                    <a:pt x="277" y="108"/>
                  </a:lnTo>
                  <a:lnTo>
                    <a:pt x="277" y="109"/>
                  </a:lnTo>
                  <a:lnTo>
                    <a:pt x="277" y="109"/>
                  </a:lnTo>
                  <a:lnTo>
                    <a:pt x="279" y="109"/>
                  </a:lnTo>
                  <a:lnTo>
                    <a:pt x="283" y="111"/>
                  </a:lnTo>
                  <a:lnTo>
                    <a:pt x="285" y="112"/>
                  </a:lnTo>
                  <a:lnTo>
                    <a:pt x="287" y="112"/>
                  </a:lnTo>
                  <a:lnTo>
                    <a:pt x="287" y="112"/>
                  </a:lnTo>
                  <a:lnTo>
                    <a:pt x="287" y="111"/>
                  </a:lnTo>
                  <a:lnTo>
                    <a:pt x="286" y="108"/>
                  </a:lnTo>
                  <a:lnTo>
                    <a:pt x="284" y="106"/>
                  </a:lnTo>
                  <a:lnTo>
                    <a:pt x="284" y="106"/>
                  </a:lnTo>
                  <a:lnTo>
                    <a:pt x="287" y="107"/>
                  </a:lnTo>
                  <a:lnTo>
                    <a:pt x="289" y="108"/>
                  </a:lnTo>
                  <a:lnTo>
                    <a:pt x="291" y="109"/>
                  </a:lnTo>
                  <a:lnTo>
                    <a:pt x="293" y="109"/>
                  </a:lnTo>
                  <a:lnTo>
                    <a:pt x="293" y="109"/>
                  </a:lnTo>
                  <a:lnTo>
                    <a:pt x="292" y="109"/>
                  </a:lnTo>
                  <a:lnTo>
                    <a:pt x="293" y="108"/>
                  </a:lnTo>
                  <a:lnTo>
                    <a:pt x="295" y="105"/>
                  </a:lnTo>
                  <a:lnTo>
                    <a:pt x="295" y="105"/>
                  </a:lnTo>
                  <a:lnTo>
                    <a:pt x="294" y="105"/>
                  </a:lnTo>
                  <a:lnTo>
                    <a:pt x="295" y="104"/>
                  </a:lnTo>
                  <a:lnTo>
                    <a:pt x="295" y="104"/>
                  </a:lnTo>
                  <a:lnTo>
                    <a:pt x="294" y="103"/>
                  </a:lnTo>
                  <a:lnTo>
                    <a:pt x="293" y="101"/>
                  </a:lnTo>
                  <a:lnTo>
                    <a:pt x="293" y="101"/>
                  </a:lnTo>
                  <a:lnTo>
                    <a:pt x="291" y="100"/>
                  </a:lnTo>
                  <a:lnTo>
                    <a:pt x="291" y="99"/>
                  </a:lnTo>
                  <a:lnTo>
                    <a:pt x="293" y="99"/>
                  </a:lnTo>
                  <a:lnTo>
                    <a:pt x="293" y="99"/>
                  </a:lnTo>
                  <a:lnTo>
                    <a:pt x="292" y="98"/>
                  </a:lnTo>
                  <a:lnTo>
                    <a:pt x="292" y="97"/>
                  </a:lnTo>
                  <a:lnTo>
                    <a:pt x="293" y="97"/>
                  </a:lnTo>
                  <a:lnTo>
                    <a:pt x="293" y="98"/>
                  </a:lnTo>
                  <a:lnTo>
                    <a:pt x="293" y="98"/>
                  </a:lnTo>
                  <a:lnTo>
                    <a:pt x="294" y="98"/>
                  </a:lnTo>
                  <a:lnTo>
                    <a:pt x="295" y="98"/>
                  </a:lnTo>
                  <a:lnTo>
                    <a:pt x="297" y="101"/>
                  </a:lnTo>
                  <a:lnTo>
                    <a:pt x="297" y="101"/>
                  </a:lnTo>
                  <a:lnTo>
                    <a:pt x="299" y="103"/>
                  </a:lnTo>
                  <a:lnTo>
                    <a:pt x="300" y="103"/>
                  </a:lnTo>
                  <a:lnTo>
                    <a:pt x="300" y="103"/>
                  </a:lnTo>
                  <a:lnTo>
                    <a:pt x="302" y="100"/>
                  </a:lnTo>
                  <a:lnTo>
                    <a:pt x="304" y="99"/>
                  </a:lnTo>
                  <a:lnTo>
                    <a:pt x="306" y="98"/>
                  </a:lnTo>
                  <a:lnTo>
                    <a:pt x="308" y="96"/>
                  </a:lnTo>
                  <a:lnTo>
                    <a:pt x="308" y="96"/>
                  </a:lnTo>
                  <a:lnTo>
                    <a:pt x="304" y="96"/>
                  </a:lnTo>
                  <a:lnTo>
                    <a:pt x="302" y="93"/>
                  </a:lnTo>
                  <a:lnTo>
                    <a:pt x="299" y="91"/>
                  </a:lnTo>
                  <a:lnTo>
                    <a:pt x="296" y="90"/>
                  </a:lnTo>
                  <a:lnTo>
                    <a:pt x="296" y="90"/>
                  </a:lnTo>
                  <a:lnTo>
                    <a:pt x="296" y="90"/>
                  </a:lnTo>
                  <a:lnTo>
                    <a:pt x="299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297" y="89"/>
                  </a:lnTo>
                  <a:lnTo>
                    <a:pt x="296" y="88"/>
                  </a:lnTo>
                  <a:lnTo>
                    <a:pt x="296" y="88"/>
                  </a:lnTo>
                  <a:lnTo>
                    <a:pt x="300" y="88"/>
                  </a:lnTo>
                  <a:lnTo>
                    <a:pt x="300" y="86"/>
                  </a:lnTo>
                  <a:lnTo>
                    <a:pt x="301" y="85"/>
                  </a:lnTo>
                  <a:lnTo>
                    <a:pt x="301" y="85"/>
                  </a:lnTo>
                  <a:lnTo>
                    <a:pt x="297" y="85"/>
                  </a:lnTo>
                  <a:lnTo>
                    <a:pt x="297" y="85"/>
                  </a:lnTo>
                  <a:lnTo>
                    <a:pt x="299" y="84"/>
                  </a:lnTo>
                  <a:lnTo>
                    <a:pt x="299" y="84"/>
                  </a:lnTo>
                  <a:lnTo>
                    <a:pt x="296" y="84"/>
                  </a:lnTo>
                  <a:lnTo>
                    <a:pt x="295" y="85"/>
                  </a:lnTo>
                  <a:lnTo>
                    <a:pt x="295" y="84"/>
                  </a:lnTo>
                  <a:lnTo>
                    <a:pt x="295" y="84"/>
                  </a:lnTo>
                  <a:lnTo>
                    <a:pt x="295" y="84"/>
                  </a:lnTo>
                  <a:lnTo>
                    <a:pt x="295" y="83"/>
                  </a:lnTo>
                  <a:lnTo>
                    <a:pt x="294" y="82"/>
                  </a:lnTo>
                  <a:lnTo>
                    <a:pt x="294" y="82"/>
                  </a:lnTo>
                  <a:lnTo>
                    <a:pt x="292" y="82"/>
                  </a:lnTo>
                  <a:lnTo>
                    <a:pt x="291" y="82"/>
                  </a:lnTo>
                  <a:lnTo>
                    <a:pt x="291" y="82"/>
                  </a:lnTo>
                  <a:lnTo>
                    <a:pt x="289" y="81"/>
                  </a:lnTo>
                  <a:lnTo>
                    <a:pt x="288" y="81"/>
                  </a:lnTo>
                  <a:lnTo>
                    <a:pt x="288" y="81"/>
                  </a:lnTo>
                  <a:lnTo>
                    <a:pt x="287" y="81"/>
                  </a:lnTo>
                  <a:lnTo>
                    <a:pt x="287" y="81"/>
                  </a:lnTo>
                  <a:lnTo>
                    <a:pt x="288" y="80"/>
                  </a:lnTo>
                  <a:lnTo>
                    <a:pt x="288" y="78"/>
                  </a:lnTo>
                  <a:lnTo>
                    <a:pt x="288" y="78"/>
                  </a:lnTo>
                  <a:lnTo>
                    <a:pt x="284" y="78"/>
                  </a:lnTo>
                  <a:lnTo>
                    <a:pt x="280" y="80"/>
                  </a:lnTo>
                  <a:lnTo>
                    <a:pt x="278" y="80"/>
                  </a:lnTo>
                  <a:lnTo>
                    <a:pt x="276" y="80"/>
                  </a:lnTo>
                  <a:lnTo>
                    <a:pt x="276" y="80"/>
                  </a:lnTo>
                  <a:lnTo>
                    <a:pt x="277" y="78"/>
                  </a:lnTo>
                  <a:lnTo>
                    <a:pt x="277" y="77"/>
                  </a:lnTo>
                  <a:lnTo>
                    <a:pt x="277" y="76"/>
                  </a:lnTo>
                  <a:lnTo>
                    <a:pt x="277" y="76"/>
                  </a:lnTo>
                  <a:lnTo>
                    <a:pt x="276" y="75"/>
                  </a:lnTo>
                  <a:lnTo>
                    <a:pt x="273" y="75"/>
                  </a:lnTo>
                  <a:lnTo>
                    <a:pt x="270" y="76"/>
                  </a:lnTo>
                  <a:lnTo>
                    <a:pt x="270" y="76"/>
                  </a:lnTo>
                  <a:lnTo>
                    <a:pt x="270" y="75"/>
                  </a:lnTo>
                  <a:lnTo>
                    <a:pt x="270" y="75"/>
                  </a:lnTo>
                  <a:lnTo>
                    <a:pt x="268" y="75"/>
                  </a:lnTo>
                  <a:lnTo>
                    <a:pt x="268" y="75"/>
                  </a:lnTo>
                  <a:lnTo>
                    <a:pt x="263" y="75"/>
                  </a:lnTo>
                  <a:lnTo>
                    <a:pt x="259" y="77"/>
                  </a:lnTo>
                  <a:lnTo>
                    <a:pt x="253" y="82"/>
                  </a:lnTo>
                  <a:lnTo>
                    <a:pt x="253" y="82"/>
                  </a:lnTo>
                  <a:lnTo>
                    <a:pt x="255" y="83"/>
                  </a:lnTo>
                  <a:lnTo>
                    <a:pt x="257" y="84"/>
                  </a:lnTo>
                  <a:lnTo>
                    <a:pt x="257" y="84"/>
                  </a:lnTo>
                  <a:lnTo>
                    <a:pt x="255" y="83"/>
                  </a:lnTo>
                  <a:lnTo>
                    <a:pt x="253" y="83"/>
                  </a:lnTo>
                  <a:lnTo>
                    <a:pt x="253" y="84"/>
                  </a:lnTo>
                  <a:lnTo>
                    <a:pt x="253" y="84"/>
                  </a:lnTo>
                  <a:lnTo>
                    <a:pt x="253" y="84"/>
                  </a:lnTo>
                  <a:lnTo>
                    <a:pt x="253" y="85"/>
                  </a:lnTo>
                  <a:lnTo>
                    <a:pt x="253" y="85"/>
                  </a:lnTo>
                  <a:lnTo>
                    <a:pt x="256" y="85"/>
                  </a:lnTo>
                  <a:lnTo>
                    <a:pt x="257" y="86"/>
                  </a:lnTo>
                  <a:lnTo>
                    <a:pt x="258" y="86"/>
                  </a:lnTo>
                  <a:lnTo>
                    <a:pt x="258" y="86"/>
                  </a:lnTo>
                  <a:lnTo>
                    <a:pt x="256" y="90"/>
                  </a:lnTo>
                  <a:lnTo>
                    <a:pt x="254" y="91"/>
                  </a:lnTo>
                  <a:lnTo>
                    <a:pt x="247" y="94"/>
                  </a:lnTo>
                  <a:lnTo>
                    <a:pt x="247" y="94"/>
                  </a:lnTo>
                  <a:lnTo>
                    <a:pt x="248" y="92"/>
                  </a:lnTo>
                  <a:lnTo>
                    <a:pt x="249" y="89"/>
                  </a:lnTo>
                  <a:lnTo>
                    <a:pt x="249" y="89"/>
                  </a:lnTo>
                  <a:lnTo>
                    <a:pt x="247" y="89"/>
                  </a:lnTo>
                  <a:lnTo>
                    <a:pt x="246" y="90"/>
                  </a:lnTo>
                  <a:lnTo>
                    <a:pt x="245" y="91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45" y="88"/>
                  </a:lnTo>
                  <a:lnTo>
                    <a:pt x="245" y="88"/>
                  </a:lnTo>
                  <a:lnTo>
                    <a:pt x="243" y="88"/>
                  </a:lnTo>
                  <a:lnTo>
                    <a:pt x="242" y="88"/>
                  </a:lnTo>
                  <a:lnTo>
                    <a:pt x="242" y="88"/>
                  </a:lnTo>
                  <a:lnTo>
                    <a:pt x="242" y="88"/>
                  </a:lnTo>
                  <a:lnTo>
                    <a:pt x="243" y="86"/>
                  </a:lnTo>
                  <a:lnTo>
                    <a:pt x="246" y="85"/>
                  </a:lnTo>
                  <a:lnTo>
                    <a:pt x="246" y="85"/>
                  </a:lnTo>
                  <a:lnTo>
                    <a:pt x="245" y="83"/>
                  </a:lnTo>
                  <a:lnTo>
                    <a:pt x="246" y="81"/>
                  </a:lnTo>
                  <a:lnTo>
                    <a:pt x="247" y="80"/>
                  </a:lnTo>
                  <a:lnTo>
                    <a:pt x="249" y="78"/>
                  </a:lnTo>
                  <a:lnTo>
                    <a:pt x="255" y="77"/>
                  </a:lnTo>
                  <a:lnTo>
                    <a:pt x="257" y="76"/>
                  </a:lnTo>
                  <a:lnTo>
                    <a:pt x="258" y="75"/>
                  </a:lnTo>
                  <a:lnTo>
                    <a:pt x="258" y="75"/>
                  </a:lnTo>
                  <a:lnTo>
                    <a:pt x="253" y="75"/>
                  </a:lnTo>
                  <a:lnTo>
                    <a:pt x="246" y="75"/>
                  </a:lnTo>
                  <a:lnTo>
                    <a:pt x="246" y="75"/>
                  </a:lnTo>
                  <a:lnTo>
                    <a:pt x="242" y="81"/>
                  </a:lnTo>
                  <a:lnTo>
                    <a:pt x="239" y="82"/>
                  </a:lnTo>
                  <a:lnTo>
                    <a:pt x="235" y="83"/>
                  </a:lnTo>
                  <a:lnTo>
                    <a:pt x="235" y="83"/>
                  </a:lnTo>
                  <a:lnTo>
                    <a:pt x="235" y="84"/>
                  </a:lnTo>
                  <a:lnTo>
                    <a:pt x="235" y="85"/>
                  </a:lnTo>
                  <a:lnTo>
                    <a:pt x="234" y="88"/>
                  </a:lnTo>
                  <a:lnTo>
                    <a:pt x="234" y="88"/>
                  </a:lnTo>
                  <a:lnTo>
                    <a:pt x="236" y="88"/>
                  </a:lnTo>
                  <a:lnTo>
                    <a:pt x="238" y="89"/>
                  </a:lnTo>
                  <a:lnTo>
                    <a:pt x="238" y="89"/>
                  </a:lnTo>
                  <a:lnTo>
                    <a:pt x="234" y="90"/>
                  </a:lnTo>
                  <a:lnTo>
                    <a:pt x="234" y="90"/>
                  </a:lnTo>
                  <a:lnTo>
                    <a:pt x="235" y="90"/>
                  </a:lnTo>
                  <a:lnTo>
                    <a:pt x="236" y="90"/>
                  </a:lnTo>
                  <a:lnTo>
                    <a:pt x="236" y="90"/>
                  </a:lnTo>
                  <a:lnTo>
                    <a:pt x="236" y="90"/>
                  </a:lnTo>
                  <a:lnTo>
                    <a:pt x="234" y="91"/>
                  </a:lnTo>
                  <a:lnTo>
                    <a:pt x="232" y="92"/>
                  </a:lnTo>
                  <a:lnTo>
                    <a:pt x="230" y="93"/>
                  </a:lnTo>
                  <a:lnTo>
                    <a:pt x="226" y="94"/>
                  </a:lnTo>
                  <a:lnTo>
                    <a:pt x="226" y="94"/>
                  </a:lnTo>
                  <a:lnTo>
                    <a:pt x="227" y="93"/>
                  </a:lnTo>
                  <a:lnTo>
                    <a:pt x="228" y="93"/>
                  </a:lnTo>
                  <a:lnTo>
                    <a:pt x="228" y="92"/>
                  </a:lnTo>
                  <a:lnTo>
                    <a:pt x="228" y="91"/>
                  </a:lnTo>
                  <a:lnTo>
                    <a:pt x="225" y="91"/>
                  </a:lnTo>
                  <a:lnTo>
                    <a:pt x="225" y="91"/>
                  </a:lnTo>
                  <a:lnTo>
                    <a:pt x="218" y="92"/>
                  </a:lnTo>
                  <a:lnTo>
                    <a:pt x="215" y="92"/>
                  </a:lnTo>
                  <a:lnTo>
                    <a:pt x="211" y="92"/>
                  </a:lnTo>
                  <a:lnTo>
                    <a:pt x="211" y="92"/>
                  </a:lnTo>
                  <a:lnTo>
                    <a:pt x="210" y="92"/>
                  </a:lnTo>
                  <a:lnTo>
                    <a:pt x="208" y="91"/>
                  </a:lnTo>
                  <a:lnTo>
                    <a:pt x="208" y="91"/>
                  </a:lnTo>
                  <a:lnTo>
                    <a:pt x="209" y="91"/>
                  </a:lnTo>
                  <a:lnTo>
                    <a:pt x="209" y="90"/>
                  </a:lnTo>
                  <a:lnTo>
                    <a:pt x="209" y="90"/>
                  </a:lnTo>
                  <a:lnTo>
                    <a:pt x="203" y="90"/>
                  </a:lnTo>
                  <a:lnTo>
                    <a:pt x="203" y="90"/>
                  </a:lnTo>
                  <a:lnTo>
                    <a:pt x="202" y="91"/>
                  </a:lnTo>
                  <a:lnTo>
                    <a:pt x="200" y="91"/>
                  </a:lnTo>
                  <a:lnTo>
                    <a:pt x="200" y="91"/>
                  </a:lnTo>
                  <a:lnTo>
                    <a:pt x="200" y="93"/>
                  </a:lnTo>
                  <a:lnTo>
                    <a:pt x="200" y="96"/>
                  </a:lnTo>
                  <a:lnTo>
                    <a:pt x="200" y="96"/>
                  </a:lnTo>
                  <a:lnTo>
                    <a:pt x="198" y="96"/>
                  </a:lnTo>
                  <a:lnTo>
                    <a:pt x="197" y="97"/>
                  </a:lnTo>
                  <a:lnTo>
                    <a:pt x="197" y="97"/>
                  </a:lnTo>
                  <a:lnTo>
                    <a:pt x="196" y="96"/>
                  </a:lnTo>
                  <a:lnTo>
                    <a:pt x="196" y="96"/>
                  </a:lnTo>
                  <a:lnTo>
                    <a:pt x="196" y="96"/>
                  </a:lnTo>
                  <a:lnTo>
                    <a:pt x="197" y="96"/>
                  </a:lnTo>
                  <a:lnTo>
                    <a:pt x="198" y="96"/>
                  </a:lnTo>
                  <a:lnTo>
                    <a:pt x="198" y="94"/>
                  </a:lnTo>
                  <a:lnTo>
                    <a:pt x="198" y="94"/>
                  </a:lnTo>
                  <a:lnTo>
                    <a:pt x="196" y="93"/>
                  </a:lnTo>
                  <a:lnTo>
                    <a:pt x="195" y="93"/>
                  </a:lnTo>
                  <a:lnTo>
                    <a:pt x="190" y="93"/>
                  </a:lnTo>
                  <a:lnTo>
                    <a:pt x="186" y="93"/>
                  </a:lnTo>
                  <a:lnTo>
                    <a:pt x="185" y="93"/>
                  </a:lnTo>
                  <a:lnTo>
                    <a:pt x="183" y="92"/>
                  </a:lnTo>
                  <a:lnTo>
                    <a:pt x="183" y="92"/>
                  </a:lnTo>
                  <a:lnTo>
                    <a:pt x="186" y="92"/>
                  </a:lnTo>
                  <a:lnTo>
                    <a:pt x="188" y="91"/>
                  </a:lnTo>
                  <a:lnTo>
                    <a:pt x="188" y="91"/>
                  </a:lnTo>
                  <a:lnTo>
                    <a:pt x="182" y="90"/>
                  </a:lnTo>
                  <a:lnTo>
                    <a:pt x="178" y="89"/>
                  </a:lnTo>
                  <a:lnTo>
                    <a:pt x="173" y="88"/>
                  </a:lnTo>
                  <a:lnTo>
                    <a:pt x="168" y="88"/>
                  </a:lnTo>
                  <a:lnTo>
                    <a:pt x="168" y="88"/>
                  </a:lnTo>
                  <a:lnTo>
                    <a:pt x="167" y="89"/>
                  </a:lnTo>
                  <a:lnTo>
                    <a:pt x="167" y="89"/>
                  </a:lnTo>
                  <a:lnTo>
                    <a:pt x="167" y="88"/>
                  </a:lnTo>
                  <a:lnTo>
                    <a:pt x="167" y="86"/>
                  </a:lnTo>
                  <a:lnTo>
                    <a:pt x="166" y="86"/>
                  </a:lnTo>
                  <a:lnTo>
                    <a:pt x="166" y="86"/>
                  </a:lnTo>
                  <a:lnTo>
                    <a:pt x="165" y="88"/>
                  </a:lnTo>
                  <a:lnTo>
                    <a:pt x="163" y="88"/>
                  </a:lnTo>
                  <a:lnTo>
                    <a:pt x="163" y="88"/>
                  </a:lnTo>
                  <a:lnTo>
                    <a:pt x="164" y="86"/>
                  </a:lnTo>
                  <a:lnTo>
                    <a:pt x="164" y="85"/>
                  </a:lnTo>
                  <a:lnTo>
                    <a:pt x="164" y="85"/>
                  </a:lnTo>
                  <a:lnTo>
                    <a:pt x="158" y="86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1" y="88"/>
                  </a:lnTo>
                  <a:lnTo>
                    <a:pt x="147" y="88"/>
                  </a:lnTo>
                  <a:lnTo>
                    <a:pt x="142" y="88"/>
                  </a:lnTo>
                  <a:lnTo>
                    <a:pt x="139" y="90"/>
                  </a:lnTo>
                  <a:lnTo>
                    <a:pt x="139" y="90"/>
                  </a:lnTo>
                  <a:lnTo>
                    <a:pt x="135" y="89"/>
                  </a:lnTo>
                  <a:lnTo>
                    <a:pt x="134" y="89"/>
                  </a:lnTo>
                  <a:lnTo>
                    <a:pt x="134" y="88"/>
                  </a:lnTo>
                  <a:lnTo>
                    <a:pt x="134" y="88"/>
                  </a:lnTo>
                  <a:lnTo>
                    <a:pt x="127" y="86"/>
                  </a:lnTo>
                  <a:lnTo>
                    <a:pt x="127" y="86"/>
                  </a:lnTo>
                  <a:lnTo>
                    <a:pt x="142" y="74"/>
                  </a:lnTo>
                  <a:lnTo>
                    <a:pt x="158" y="62"/>
                  </a:lnTo>
                  <a:lnTo>
                    <a:pt x="158" y="62"/>
                  </a:lnTo>
                  <a:lnTo>
                    <a:pt x="163" y="63"/>
                  </a:lnTo>
                  <a:lnTo>
                    <a:pt x="171" y="63"/>
                  </a:lnTo>
                  <a:lnTo>
                    <a:pt x="179" y="62"/>
                  </a:lnTo>
                  <a:lnTo>
                    <a:pt x="189" y="59"/>
                  </a:lnTo>
                  <a:lnTo>
                    <a:pt x="189" y="59"/>
                  </a:lnTo>
                  <a:lnTo>
                    <a:pt x="201" y="53"/>
                  </a:lnTo>
                  <a:lnTo>
                    <a:pt x="209" y="47"/>
                  </a:lnTo>
                  <a:lnTo>
                    <a:pt x="213" y="41"/>
                  </a:lnTo>
                  <a:lnTo>
                    <a:pt x="215" y="38"/>
                  </a:lnTo>
                  <a:lnTo>
                    <a:pt x="215" y="36"/>
                  </a:lnTo>
                  <a:lnTo>
                    <a:pt x="215" y="36"/>
                  </a:lnTo>
                  <a:lnTo>
                    <a:pt x="215" y="36"/>
                  </a:lnTo>
                  <a:lnTo>
                    <a:pt x="215" y="36"/>
                  </a:lnTo>
                  <a:lnTo>
                    <a:pt x="233" y="30"/>
                  </a:lnTo>
                  <a:lnTo>
                    <a:pt x="253" y="27"/>
                  </a:lnTo>
                  <a:lnTo>
                    <a:pt x="272" y="24"/>
                  </a:lnTo>
                  <a:lnTo>
                    <a:pt x="292" y="23"/>
                  </a:lnTo>
                  <a:lnTo>
                    <a:pt x="292" y="23"/>
                  </a:lnTo>
                  <a:lnTo>
                    <a:pt x="308" y="24"/>
                  </a:lnTo>
                  <a:lnTo>
                    <a:pt x="323" y="25"/>
                  </a:lnTo>
                  <a:lnTo>
                    <a:pt x="338" y="28"/>
                  </a:lnTo>
                  <a:lnTo>
                    <a:pt x="353" y="31"/>
                  </a:lnTo>
                  <a:lnTo>
                    <a:pt x="368" y="35"/>
                  </a:lnTo>
                  <a:lnTo>
                    <a:pt x="382" y="39"/>
                  </a:lnTo>
                  <a:lnTo>
                    <a:pt x="395" y="45"/>
                  </a:lnTo>
                  <a:lnTo>
                    <a:pt x="408" y="52"/>
                  </a:lnTo>
                  <a:lnTo>
                    <a:pt x="408" y="52"/>
                  </a:lnTo>
                  <a:lnTo>
                    <a:pt x="403" y="52"/>
                  </a:lnTo>
                  <a:lnTo>
                    <a:pt x="403" y="52"/>
                  </a:lnTo>
                  <a:lnTo>
                    <a:pt x="405" y="51"/>
                  </a:lnTo>
                  <a:lnTo>
                    <a:pt x="394" y="51"/>
                  </a:lnTo>
                  <a:lnTo>
                    <a:pt x="394" y="51"/>
                  </a:lnTo>
                  <a:lnTo>
                    <a:pt x="390" y="51"/>
                  </a:lnTo>
                  <a:lnTo>
                    <a:pt x="387" y="51"/>
                  </a:lnTo>
                  <a:lnTo>
                    <a:pt x="382" y="52"/>
                  </a:lnTo>
                  <a:lnTo>
                    <a:pt x="382" y="52"/>
                  </a:lnTo>
                  <a:lnTo>
                    <a:pt x="380" y="52"/>
                  </a:lnTo>
                  <a:lnTo>
                    <a:pt x="379" y="52"/>
                  </a:lnTo>
                  <a:lnTo>
                    <a:pt x="378" y="52"/>
                  </a:lnTo>
                  <a:lnTo>
                    <a:pt x="377" y="51"/>
                  </a:lnTo>
                  <a:lnTo>
                    <a:pt x="377" y="51"/>
                  </a:lnTo>
                  <a:lnTo>
                    <a:pt x="373" y="51"/>
                  </a:lnTo>
                  <a:lnTo>
                    <a:pt x="372" y="52"/>
                  </a:lnTo>
                  <a:lnTo>
                    <a:pt x="371" y="52"/>
                  </a:lnTo>
                  <a:lnTo>
                    <a:pt x="370" y="52"/>
                  </a:lnTo>
                  <a:lnTo>
                    <a:pt x="370" y="52"/>
                  </a:lnTo>
                  <a:lnTo>
                    <a:pt x="370" y="53"/>
                  </a:lnTo>
                  <a:lnTo>
                    <a:pt x="371" y="53"/>
                  </a:lnTo>
                  <a:lnTo>
                    <a:pt x="371" y="53"/>
                  </a:lnTo>
                  <a:lnTo>
                    <a:pt x="371" y="54"/>
                  </a:lnTo>
                  <a:lnTo>
                    <a:pt x="371" y="54"/>
                  </a:lnTo>
                  <a:lnTo>
                    <a:pt x="369" y="53"/>
                  </a:lnTo>
                  <a:lnTo>
                    <a:pt x="364" y="52"/>
                  </a:lnTo>
                  <a:lnTo>
                    <a:pt x="364" y="52"/>
                  </a:lnTo>
                  <a:lnTo>
                    <a:pt x="359" y="53"/>
                  </a:lnTo>
                  <a:lnTo>
                    <a:pt x="350" y="53"/>
                  </a:lnTo>
                  <a:lnTo>
                    <a:pt x="333" y="52"/>
                  </a:lnTo>
                  <a:lnTo>
                    <a:pt x="333" y="52"/>
                  </a:lnTo>
                  <a:lnTo>
                    <a:pt x="332" y="52"/>
                  </a:lnTo>
                  <a:lnTo>
                    <a:pt x="330" y="52"/>
                  </a:lnTo>
                  <a:lnTo>
                    <a:pt x="330" y="52"/>
                  </a:lnTo>
                  <a:lnTo>
                    <a:pt x="330" y="51"/>
                  </a:lnTo>
                  <a:lnTo>
                    <a:pt x="330" y="51"/>
                  </a:lnTo>
                  <a:lnTo>
                    <a:pt x="318" y="51"/>
                  </a:lnTo>
                  <a:lnTo>
                    <a:pt x="307" y="52"/>
                  </a:lnTo>
                  <a:lnTo>
                    <a:pt x="281" y="54"/>
                  </a:lnTo>
                  <a:lnTo>
                    <a:pt x="281" y="54"/>
                  </a:lnTo>
                  <a:lnTo>
                    <a:pt x="281" y="54"/>
                  </a:lnTo>
                  <a:lnTo>
                    <a:pt x="283" y="54"/>
                  </a:lnTo>
                  <a:lnTo>
                    <a:pt x="283" y="55"/>
                  </a:lnTo>
                  <a:lnTo>
                    <a:pt x="283" y="55"/>
                  </a:lnTo>
                  <a:lnTo>
                    <a:pt x="283" y="56"/>
                  </a:lnTo>
                  <a:lnTo>
                    <a:pt x="283" y="56"/>
                  </a:lnTo>
                  <a:lnTo>
                    <a:pt x="286" y="56"/>
                  </a:lnTo>
                  <a:lnTo>
                    <a:pt x="287" y="56"/>
                  </a:lnTo>
                  <a:lnTo>
                    <a:pt x="287" y="58"/>
                  </a:lnTo>
                  <a:lnTo>
                    <a:pt x="287" y="58"/>
                  </a:lnTo>
                  <a:lnTo>
                    <a:pt x="285" y="59"/>
                  </a:lnTo>
                  <a:lnTo>
                    <a:pt x="285" y="59"/>
                  </a:lnTo>
                  <a:lnTo>
                    <a:pt x="285" y="58"/>
                  </a:lnTo>
                  <a:lnTo>
                    <a:pt x="285" y="56"/>
                  </a:lnTo>
                  <a:lnTo>
                    <a:pt x="281" y="58"/>
                  </a:lnTo>
                  <a:lnTo>
                    <a:pt x="281" y="58"/>
                  </a:lnTo>
                  <a:lnTo>
                    <a:pt x="278" y="55"/>
                  </a:lnTo>
                  <a:lnTo>
                    <a:pt x="274" y="55"/>
                  </a:lnTo>
                  <a:lnTo>
                    <a:pt x="270" y="56"/>
                  </a:lnTo>
                  <a:lnTo>
                    <a:pt x="266" y="59"/>
                  </a:lnTo>
                  <a:lnTo>
                    <a:pt x="266" y="59"/>
                  </a:lnTo>
                  <a:lnTo>
                    <a:pt x="266" y="59"/>
                  </a:lnTo>
                  <a:lnTo>
                    <a:pt x="268" y="60"/>
                  </a:lnTo>
                  <a:lnTo>
                    <a:pt x="270" y="60"/>
                  </a:lnTo>
                  <a:lnTo>
                    <a:pt x="271" y="60"/>
                  </a:lnTo>
                  <a:lnTo>
                    <a:pt x="268" y="61"/>
                  </a:lnTo>
                  <a:lnTo>
                    <a:pt x="268" y="61"/>
                  </a:lnTo>
                  <a:lnTo>
                    <a:pt x="269" y="62"/>
                  </a:lnTo>
                  <a:lnTo>
                    <a:pt x="271" y="63"/>
                  </a:lnTo>
                  <a:lnTo>
                    <a:pt x="277" y="62"/>
                  </a:lnTo>
                  <a:lnTo>
                    <a:pt x="283" y="61"/>
                  </a:lnTo>
                  <a:lnTo>
                    <a:pt x="285" y="61"/>
                  </a:lnTo>
                  <a:lnTo>
                    <a:pt x="287" y="61"/>
                  </a:lnTo>
                  <a:lnTo>
                    <a:pt x="287" y="61"/>
                  </a:lnTo>
                  <a:lnTo>
                    <a:pt x="289" y="61"/>
                  </a:lnTo>
                  <a:lnTo>
                    <a:pt x="291" y="62"/>
                  </a:lnTo>
                  <a:lnTo>
                    <a:pt x="291" y="62"/>
                  </a:lnTo>
                  <a:lnTo>
                    <a:pt x="287" y="62"/>
                  </a:lnTo>
                  <a:lnTo>
                    <a:pt x="285" y="62"/>
                  </a:lnTo>
                  <a:lnTo>
                    <a:pt x="280" y="66"/>
                  </a:lnTo>
                  <a:lnTo>
                    <a:pt x="280" y="66"/>
                  </a:lnTo>
                  <a:lnTo>
                    <a:pt x="280" y="65"/>
                  </a:lnTo>
                  <a:lnTo>
                    <a:pt x="279" y="65"/>
                  </a:lnTo>
                  <a:lnTo>
                    <a:pt x="276" y="65"/>
                  </a:lnTo>
                  <a:lnTo>
                    <a:pt x="276" y="65"/>
                  </a:lnTo>
                  <a:lnTo>
                    <a:pt x="276" y="65"/>
                  </a:lnTo>
                  <a:lnTo>
                    <a:pt x="274" y="65"/>
                  </a:lnTo>
                  <a:lnTo>
                    <a:pt x="276" y="66"/>
                  </a:lnTo>
                  <a:lnTo>
                    <a:pt x="276" y="66"/>
                  </a:lnTo>
                  <a:lnTo>
                    <a:pt x="276" y="66"/>
                  </a:lnTo>
                  <a:lnTo>
                    <a:pt x="268" y="67"/>
                  </a:lnTo>
                  <a:lnTo>
                    <a:pt x="268" y="67"/>
                  </a:lnTo>
                  <a:lnTo>
                    <a:pt x="268" y="67"/>
                  </a:lnTo>
                  <a:lnTo>
                    <a:pt x="268" y="67"/>
                  </a:lnTo>
                  <a:lnTo>
                    <a:pt x="274" y="68"/>
                  </a:lnTo>
                  <a:lnTo>
                    <a:pt x="281" y="68"/>
                  </a:lnTo>
                  <a:lnTo>
                    <a:pt x="281" y="68"/>
                  </a:lnTo>
                  <a:lnTo>
                    <a:pt x="283" y="68"/>
                  </a:lnTo>
                  <a:lnTo>
                    <a:pt x="283" y="68"/>
                  </a:lnTo>
                  <a:lnTo>
                    <a:pt x="283" y="68"/>
                  </a:lnTo>
                  <a:lnTo>
                    <a:pt x="283" y="68"/>
                  </a:lnTo>
                  <a:lnTo>
                    <a:pt x="294" y="68"/>
                  </a:lnTo>
                  <a:lnTo>
                    <a:pt x="294" y="68"/>
                  </a:lnTo>
                  <a:lnTo>
                    <a:pt x="294" y="67"/>
                  </a:lnTo>
                  <a:lnTo>
                    <a:pt x="293" y="67"/>
                  </a:lnTo>
                  <a:lnTo>
                    <a:pt x="293" y="66"/>
                  </a:lnTo>
                  <a:lnTo>
                    <a:pt x="293" y="66"/>
                  </a:lnTo>
                  <a:lnTo>
                    <a:pt x="293" y="66"/>
                  </a:lnTo>
                  <a:lnTo>
                    <a:pt x="302" y="63"/>
                  </a:lnTo>
                  <a:lnTo>
                    <a:pt x="306" y="62"/>
                  </a:lnTo>
                  <a:lnTo>
                    <a:pt x="306" y="61"/>
                  </a:lnTo>
                  <a:lnTo>
                    <a:pt x="304" y="61"/>
                  </a:lnTo>
                  <a:lnTo>
                    <a:pt x="304" y="61"/>
                  </a:lnTo>
                  <a:lnTo>
                    <a:pt x="311" y="60"/>
                  </a:lnTo>
                  <a:lnTo>
                    <a:pt x="317" y="58"/>
                  </a:lnTo>
                  <a:lnTo>
                    <a:pt x="324" y="56"/>
                  </a:lnTo>
                  <a:lnTo>
                    <a:pt x="332" y="55"/>
                  </a:lnTo>
                  <a:lnTo>
                    <a:pt x="332" y="55"/>
                  </a:lnTo>
                  <a:lnTo>
                    <a:pt x="332" y="55"/>
                  </a:lnTo>
                  <a:lnTo>
                    <a:pt x="331" y="55"/>
                  </a:lnTo>
                  <a:lnTo>
                    <a:pt x="330" y="55"/>
                  </a:lnTo>
                  <a:lnTo>
                    <a:pt x="330" y="55"/>
                  </a:lnTo>
                  <a:lnTo>
                    <a:pt x="330" y="55"/>
                  </a:lnTo>
                  <a:lnTo>
                    <a:pt x="334" y="54"/>
                  </a:lnTo>
                  <a:lnTo>
                    <a:pt x="339" y="54"/>
                  </a:lnTo>
                  <a:lnTo>
                    <a:pt x="339" y="54"/>
                  </a:lnTo>
                  <a:lnTo>
                    <a:pt x="340" y="54"/>
                  </a:lnTo>
                  <a:lnTo>
                    <a:pt x="341" y="53"/>
                  </a:lnTo>
                  <a:lnTo>
                    <a:pt x="341" y="53"/>
                  </a:lnTo>
                  <a:lnTo>
                    <a:pt x="340" y="55"/>
                  </a:lnTo>
                  <a:lnTo>
                    <a:pt x="339" y="55"/>
                  </a:lnTo>
                  <a:lnTo>
                    <a:pt x="334" y="56"/>
                  </a:lnTo>
                  <a:lnTo>
                    <a:pt x="330" y="56"/>
                  </a:lnTo>
                  <a:lnTo>
                    <a:pt x="325" y="58"/>
                  </a:lnTo>
                  <a:lnTo>
                    <a:pt x="325" y="58"/>
                  </a:lnTo>
                  <a:lnTo>
                    <a:pt x="326" y="59"/>
                  </a:lnTo>
                  <a:lnTo>
                    <a:pt x="327" y="59"/>
                  </a:lnTo>
                  <a:lnTo>
                    <a:pt x="330" y="59"/>
                  </a:lnTo>
                  <a:lnTo>
                    <a:pt x="330" y="59"/>
                  </a:lnTo>
                  <a:lnTo>
                    <a:pt x="325" y="60"/>
                  </a:lnTo>
                  <a:lnTo>
                    <a:pt x="319" y="61"/>
                  </a:lnTo>
                  <a:lnTo>
                    <a:pt x="309" y="63"/>
                  </a:lnTo>
                  <a:lnTo>
                    <a:pt x="309" y="63"/>
                  </a:lnTo>
                  <a:lnTo>
                    <a:pt x="312" y="65"/>
                  </a:lnTo>
                  <a:lnTo>
                    <a:pt x="315" y="66"/>
                  </a:lnTo>
                  <a:lnTo>
                    <a:pt x="318" y="66"/>
                  </a:lnTo>
                  <a:lnTo>
                    <a:pt x="318" y="66"/>
                  </a:lnTo>
                  <a:lnTo>
                    <a:pt x="319" y="66"/>
                  </a:lnTo>
                  <a:lnTo>
                    <a:pt x="318" y="66"/>
                  </a:lnTo>
                  <a:lnTo>
                    <a:pt x="318" y="66"/>
                  </a:lnTo>
                  <a:lnTo>
                    <a:pt x="317" y="67"/>
                  </a:lnTo>
                  <a:lnTo>
                    <a:pt x="315" y="67"/>
                  </a:lnTo>
                  <a:lnTo>
                    <a:pt x="312" y="67"/>
                  </a:lnTo>
                  <a:lnTo>
                    <a:pt x="311" y="67"/>
                  </a:lnTo>
                  <a:lnTo>
                    <a:pt x="311" y="67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8"/>
                  </a:lnTo>
                  <a:lnTo>
                    <a:pt x="311" y="68"/>
                  </a:lnTo>
                  <a:lnTo>
                    <a:pt x="311" y="68"/>
                  </a:lnTo>
                  <a:lnTo>
                    <a:pt x="314" y="68"/>
                  </a:lnTo>
                  <a:lnTo>
                    <a:pt x="315" y="69"/>
                  </a:lnTo>
                  <a:lnTo>
                    <a:pt x="321" y="69"/>
                  </a:lnTo>
                  <a:lnTo>
                    <a:pt x="326" y="68"/>
                  </a:lnTo>
                  <a:lnTo>
                    <a:pt x="332" y="69"/>
                  </a:lnTo>
                  <a:lnTo>
                    <a:pt x="332" y="69"/>
                  </a:lnTo>
                  <a:lnTo>
                    <a:pt x="332" y="71"/>
                  </a:lnTo>
                  <a:lnTo>
                    <a:pt x="333" y="73"/>
                  </a:lnTo>
                  <a:lnTo>
                    <a:pt x="334" y="75"/>
                  </a:lnTo>
                  <a:lnTo>
                    <a:pt x="334" y="77"/>
                  </a:lnTo>
                  <a:lnTo>
                    <a:pt x="334" y="77"/>
                  </a:lnTo>
                  <a:lnTo>
                    <a:pt x="333" y="80"/>
                  </a:lnTo>
                  <a:lnTo>
                    <a:pt x="330" y="82"/>
                  </a:lnTo>
                  <a:lnTo>
                    <a:pt x="330" y="82"/>
                  </a:lnTo>
                  <a:lnTo>
                    <a:pt x="333" y="81"/>
                  </a:lnTo>
                  <a:lnTo>
                    <a:pt x="335" y="81"/>
                  </a:lnTo>
                  <a:lnTo>
                    <a:pt x="335" y="81"/>
                  </a:lnTo>
                  <a:lnTo>
                    <a:pt x="335" y="81"/>
                  </a:lnTo>
                  <a:lnTo>
                    <a:pt x="338" y="83"/>
                  </a:lnTo>
                  <a:lnTo>
                    <a:pt x="339" y="85"/>
                  </a:lnTo>
                  <a:lnTo>
                    <a:pt x="339" y="85"/>
                  </a:lnTo>
                  <a:lnTo>
                    <a:pt x="339" y="85"/>
                  </a:lnTo>
                  <a:lnTo>
                    <a:pt x="338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5" y="86"/>
                  </a:lnTo>
                  <a:lnTo>
                    <a:pt x="337" y="86"/>
                  </a:lnTo>
                  <a:lnTo>
                    <a:pt x="338" y="89"/>
                  </a:lnTo>
                  <a:lnTo>
                    <a:pt x="338" y="89"/>
                  </a:lnTo>
                  <a:lnTo>
                    <a:pt x="332" y="91"/>
                  </a:lnTo>
                  <a:lnTo>
                    <a:pt x="330" y="92"/>
                  </a:lnTo>
                  <a:lnTo>
                    <a:pt x="326" y="94"/>
                  </a:lnTo>
                  <a:lnTo>
                    <a:pt x="326" y="94"/>
                  </a:lnTo>
                  <a:lnTo>
                    <a:pt x="327" y="97"/>
                  </a:lnTo>
                  <a:lnTo>
                    <a:pt x="325" y="98"/>
                  </a:lnTo>
                  <a:lnTo>
                    <a:pt x="325" y="98"/>
                  </a:lnTo>
                  <a:lnTo>
                    <a:pt x="329" y="108"/>
                  </a:lnTo>
                  <a:lnTo>
                    <a:pt x="331" y="116"/>
                  </a:lnTo>
                  <a:lnTo>
                    <a:pt x="331" y="116"/>
                  </a:lnTo>
                  <a:lnTo>
                    <a:pt x="334" y="115"/>
                  </a:lnTo>
                  <a:lnTo>
                    <a:pt x="337" y="116"/>
                  </a:lnTo>
                  <a:lnTo>
                    <a:pt x="340" y="119"/>
                  </a:lnTo>
                  <a:lnTo>
                    <a:pt x="340" y="119"/>
                  </a:lnTo>
                  <a:lnTo>
                    <a:pt x="342" y="118"/>
                  </a:lnTo>
                  <a:lnTo>
                    <a:pt x="345" y="115"/>
                  </a:lnTo>
                  <a:lnTo>
                    <a:pt x="347" y="113"/>
                  </a:lnTo>
                  <a:lnTo>
                    <a:pt x="348" y="109"/>
                  </a:lnTo>
                  <a:lnTo>
                    <a:pt x="348" y="109"/>
                  </a:lnTo>
                  <a:lnTo>
                    <a:pt x="350" y="108"/>
                  </a:lnTo>
                  <a:lnTo>
                    <a:pt x="353" y="106"/>
                  </a:lnTo>
                  <a:lnTo>
                    <a:pt x="356" y="101"/>
                  </a:lnTo>
                  <a:lnTo>
                    <a:pt x="356" y="101"/>
                  </a:lnTo>
                  <a:lnTo>
                    <a:pt x="360" y="100"/>
                  </a:lnTo>
                  <a:lnTo>
                    <a:pt x="362" y="99"/>
                  </a:lnTo>
                  <a:lnTo>
                    <a:pt x="363" y="98"/>
                  </a:lnTo>
                  <a:lnTo>
                    <a:pt x="363" y="98"/>
                  </a:lnTo>
                  <a:lnTo>
                    <a:pt x="363" y="99"/>
                  </a:lnTo>
                  <a:lnTo>
                    <a:pt x="363" y="100"/>
                  </a:lnTo>
                  <a:lnTo>
                    <a:pt x="363" y="100"/>
                  </a:lnTo>
                  <a:lnTo>
                    <a:pt x="368" y="99"/>
                  </a:lnTo>
                  <a:lnTo>
                    <a:pt x="371" y="97"/>
                  </a:lnTo>
                  <a:lnTo>
                    <a:pt x="376" y="94"/>
                  </a:lnTo>
                  <a:lnTo>
                    <a:pt x="379" y="92"/>
                  </a:lnTo>
                  <a:lnTo>
                    <a:pt x="379" y="92"/>
                  </a:lnTo>
                  <a:lnTo>
                    <a:pt x="391" y="90"/>
                  </a:lnTo>
                  <a:lnTo>
                    <a:pt x="398" y="89"/>
                  </a:lnTo>
                  <a:lnTo>
                    <a:pt x="403" y="86"/>
                  </a:lnTo>
                  <a:lnTo>
                    <a:pt x="403" y="86"/>
                  </a:lnTo>
                  <a:lnTo>
                    <a:pt x="402" y="85"/>
                  </a:lnTo>
                  <a:lnTo>
                    <a:pt x="401" y="85"/>
                  </a:lnTo>
                  <a:lnTo>
                    <a:pt x="397" y="85"/>
                  </a:lnTo>
                  <a:lnTo>
                    <a:pt x="397" y="85"/>
                  </a:lnTo>
                  <a:lnTo>
                    <a:pt x="394" y="86"/>
                  </a:lnTo>
                  <a:lnTo>
                    <a:pt x="393" y="86"/>
                  </a:lnTo>
                  <a:lnTo>
                    <a:pt x="393" y="85"/>
                  </a:lnTo>
                  <a:lnTo>
                    <a:pt x="397" y="85"/>
                  </a:lnTo>
                  <a:lnTo>
                    <a:pt x="397" y="85"/>
                  </a:lnTo>
                  <a:lnTo>
                    <a:pt x="398" y="84"/>
                  </a:lnTo>
                  <a:lnTo>
                    <a:pt x="398" y="83"/>
                  </a:lnTo>
                  <a:lnTo>
                    <a:pt x="398" y="83"/>
                  </a:lnTo>
                  <a:lnTo>
                    <a:pt x="394" y="84"/>
                  </a:lnTo>
                  <a:lnTo>
                    <a:pt x="391" y="85"/>
                  </a:lnTo>
                  <a:lnTo>
                    <a:pt x="391" y="85"/>
                  </a:lnTo>
                  <a:lnTo>
                    <a:pt x="392" y="83"/>
                  </a:lnTo>
                  <a:lnTo>
                    <a:pt x="394" y="83"/>
                  </a:lnTo>
                  <a:lnTo>
                    <a:pt x="397" y="83"/>
                  </a:lnTo>
                  <a:lnTo>
                    <a:pt x="398" y="82"/>
                  </a:lnTo>
                  <a:lnTo>
                    <a:pt x="398" y="82"/>
                  </a:lnTo>
                  <a:lnTo>
                    <a:pt x="402" y="84"/>
                  </a:lnTo>
                  <a:lnTo>
                    <a:pt x="407" y="85"/>
                  </a:lnTo>
                  <a:lnTo>
                    <a:pt x="407" y="85"/>
                  </a:lnTo>
                  <a:lnTo>
                    <a:pt x="406" y="83"/>
                  </a:lnTo>
                  <a:lnTo>
                    <a:pt x="406" y="82"/>
                  </a:lnTo>
                  <a:lnTo>
                    <a:pt x="406" y="80"/>
                  </a:lnTo>
                  <a:lnTo>
                    <a:pt x="408" y="78"/>
                  </a:lnTo>
                  <a:lnTo>
                    <a:pt x="408" y="78"/>
                  </a:lnTo>
                  <a:lnTo>
                    <a:pt x="407" y="77"/>
                  </a:lnTo>
                  <a:lnTo>
                    <a:pt x="406" y="77"/>
                  </a:lnTo>
                  <a:lnTo>
                    <a:pt x="406" y="77"/>
                  </a:lnTo>
                  <a:lnTo>
                    <a:pt x="410" y="76"/>
                  </a:lnTo>
                  <a:lnTo>
                    <a:pt x="416" y="74"/>
                  </a:lnTo>
                  <a:lnTo>
                    <a:pt x="416" y="74"/>
                  </a:lnTo>
                  <a:lnTo>
                    <a:pt x="414" y="71"/>
                  </a:lnTo>
                  <a:lnTo>
                    <a:pt x="414" y="70"/>
                  </a:lnTo>
                  <a:lnTo>
                    <a:pt x="416" y="70"/>
                  </a:lnTo>
                  <a:lnTo>
                    <a:pt x="416" y="70"/>
                  </a:lnTo>
                  <a:lnTo>
                    <a:pt x="415" y="69"/>
                  </a:lnTo>
                  <a:lnTo>
                    <a:pt x="414" y="68"/>
                  </a:lnTo>
                  <a:lnTo>
                    <a:pt x="411" y="68"/>
                  </a:lnTo>
                  <a:lnTo>
                    <a:pt x="411" y="68"/>
                  </a:lnTo>
                  <a:lnTo>
                    <a:pt x="411" y="67"/>
                  </a:lnTo>
                  <a:lnTo>
                    <a:pt x="413" y="67"/>
                  </a:lnTo>
                  <a:lnTo>
                    <a:pt x="415" y="67"/>
                  </a:lnTo>
                  <a:lnTo>
                    <a:pt x="418" y="68"/>
                  </a:lnTo>
                  <a:lnTo>
                    <a:pt x="418" y="68"/>
                  </a:lnTo>
                  <a:lnTo>
                    <a:pt x="420" y="67"/>
                  </a:lnTo>
                  <a:lnTo>
                    <a:pt x="420" y="66"/>
                  </a:lnTo>
                  <a:lnTo>
                    <a:pt x="418" y="65"/>
                  </a:lnTo>
                  <a:lnTo>
                    <a:pt x="416" y="66"/>
                  </a:lnTo>
                  <a:lnTo>
                    <a:pt x="416" y="66"/>
                  </a:lnTo>
                  <a:lnTo>
                    <a:pt x="415" y="65"/>
                  </a:lnTo>
                  <a:lnTo>
                    <a:pt x="414" y="65"/>
                  </a:lnTo>
                  <a:lnTo>
                    <a:pt x="414" y="65"/>
                  </a:lnTo>
                  <a:lnTo>
                    <a:pt x="416" y="61"/>
                  </a:lnTo>
                  <a:lnTo>
                    <a:pt x="417" y="61"/>
                  </a:lnTo>
                  <a:lnTo>
                    <a:pt x="418" y="62"/>
                  </a:lnTo>
                  <a:lnTo>
                    <a:pt x="418" y="62"/>
                  </a:lnTo>
                  <a:lnTo>
                    <a:pt x="421" y="59"/>
                  </a:lnTo>
                  <a:lnTo>
                    <a:pt x="421" y="59"/>
                  </a:lnTo>
                  <a:lnTo>
                    <a:pt x="443" y="74"/>
                  </a:lnTo>
                  <a:lnTo>
                    <a:pt x="462" y="90"/>
                  </a:lnTo>
                  <a:lnTo>
                    <a:pt x="479" y="108"/>
                  </a:lnTo>
                  <a:lnTo>
                    <a:pt x="496" y="128"/>
                  </a:lnTo>
                  <a:lnTo>
                    <a:pt x="496" y="128"/>
                  </a:lnTo>
                  <a:lnTo>
                    <a:pt x="496" y="129"/>
                  </a:lnTo>
                  <a:lnTo>
                    <a:pt x="497" y="129"/>
                  </a:lnTo>
                  <a:lnTo>
                    <a:pt x="497" y="129"/>
                  </a:lnTo>
                  <a:lnTo>
                    <a:pt x="497" y="129"/>
                  </a:lnTo>
                  <a:lnTo>
                    <a:pt x="497" y="129"/>
                  </a:lnTo>
                  <a:lnTo>
                    <a:pt x="494" y="131"/>
                  </a:lnTo>
                  <a:lnTo>
                    <a:pt x="490" y="131"/>
                  </a:lnTo>
                  <a:lnTo>
                    <a:pt x="490" y="131"/>
                  </a:lnTo>
                  <a:lnTo>
                    <a:pt x="490" y="133"/>
                  </a:lnTo>
                  <a:lnTo>
                    <a:pt x="490" y="134"/>
                  </a:lnTo>
                  <a:lnTo>
                    <a:pt x="490" y="134"/>
                  </a:lnTo>
                  <a:lnTo>
                    <a:pt x="486" y="134"/>
                  </a:lnTo>
                  <a:lnTo>
                    <a:pt x="485" y="133"/>
                  </a:lnTo>
                  <a:lnTo>
                    <a:pt x="485" y="133"/>
                  </a:lnTo>
                  <a:lnTo>
                    <a:pt x="484" y="135"/>
                  </a:lnTo>
                  <a:lnTo>
                    <a:pt x="484" y="136"/>
                  </a:lnTo>
                  <a:lnTo>
                    <a:pt x="483" y="137"/>
                  </a:lnTo>
                  <a:lnTo>
                    <a:pt x="483" y="137"/>
                  </a:lnTo>
                  <a:lnTo>
                    <a:pt x="482" y="136"/>
                  </a:lnTo>
                  <a:lnTo>
                    <a:pt x="482" y="136"/>
                  </a:lnTo>
                  <a:lnTo>
                    <a:pt x="482" y="136"/>
                  </a:lnTo>
                  <a:lnTo>
                    <a:pt x="481" y="134"/>
                  </a:lnTo>
                  <a:lnTo>
                    <a:pt x="478" y="133"/>
                  </a:lnTo>
                  <a:lnTo>
                    <a:pt x="478" y="133"/>
                  </a:lnTo>
                  <a:lnTo>
                    <a:pt x="479" y="131"/>
                  </a:lnTo>
                  <a:lnTo>
                    <a:pt x="479" y="131"/>
                  </a:lnTo>
                  <a:lnTo>
                    <a:pt x="481" y="131"/>
                  </a:lnTo>
                  <a:lnTo>
                    <a:pt x="481" y="130"/>
                  </a:lnTo>
                  <a:lnTo>
                    <a:pt x="481" y="130"/>
                  </a:lnTo>
                  <a:lnTo>
                    <a:pt x="479" y="129"/>
                  </a:lnTo>
                  <a:lnTo>
                    <a:pt x="479" y="127"/>
                  </a:lnTo>
                  <a:lnTo>
                    <a:pt x="479" y="127"/>
                  </a:lnTo>
                  <a:lnTo>
                    <a:pt x="477" y="128"/>
                  </a:lnTo>
                  <a:lnTo>
                    <a:pt x="474" y="129"/>
                  </a:lnTo>
                  <a:lnTo>
                    <a:pt x="474" y="129"/>
                  </a:lnTo>
                  <a:lnTo>
                    <a:pt x="474" y="133"/>
                  </a:lnTo>
                  <a:lnTo>
                    <a:pt x="475" y="135"/>
                  </a:lnTo>
                  <a:lnTo>
                    <a:pt x="475" y="138"/>
                  </a:lnTo>
                  <a:lnTo>
                    <a:pt x="474" y="141"/>
                  </a:lnTo>
                  <a:lnTo>
                    <a:pt x="474" y="141"/>
                  </a:lnTo>
                  <a:lnTo>
                    <a:pt x="471" y="139"/>
                  </a:lnTo>
                  <a:lnTo>
                    <a:pt x="468" y="141"/>
                  </a:lnTo>
                  <a:lnTo>
                    <a:pt x="466" y="142"/>
                  </a:lnTo>
                  <a:lnTo>
                    <a:pt x="464" y="142"/>
                  </a:lnTo>
                  <a:lnTo>
                    <a:pt x="464" y="142"/>
                  </a:lnTo>
                  <a:lnTo>
                    <a:pt x="463" y="145"/>
                  </a:lnTo>
                  <a:lnTo>
                    <a:pt x="461" y="147"/>
                  </a:lnTo>
                  <a:lnTo>
                    <a:pt x="459" y="149"/>
                  </a:lnTo>
                  <a:lnTo>
                    <a:pt x="455" y="149"/>
                  </a:lnTo>
                  <a:lnTo>
                    <a:pt x="455" y="152"/>
                  </a:lnTo>
                  <a:lnTo>
                    <a:pt x="455" y="152"/>
                  </a:lnTo>
                  <a:lnTo>
                    <a:pt x="451" y="154"/>
                  </a:lnTo>
                  <a:lnTo>
                    <a:pt x="447" y="154"/>
                  </a:lnTo>
                  <a:lnTo>
                    <a:pt x="445" y="153"/>
                  </a:lnTo>
                  <a:lnTo>
                    <a:pt x="445" y="153"/>
                  </a:lnTo>
                  <a:lnTo>
                    <a:pt x="446" y="156"/>
                  </a:lnTo>
                  <a:lnTo>
                    <a:pt x="446" y="157"/>
                  </a:lnTo>
                  <a:lnTo>
                    <a:pt x="437" y="157"/>
                  </a:lnTo>
                  <a:lnTo>
                    <a:pt x="437" y="157"/>
                  </a:lnTo>
                  <a:lnTo>
                    <a:pt x="439" y="160"/>
                  </a:lnTo>
                  <a:lnTo>
                    <a:pt x="443" y="162"/>
                  </a:lnTo>
                  <a:lnTo>
                    <a:pt x="445" y="164"/>
                  </a:lnTo>
                  <a:lnTo>
                    <a:pt x="447" y="166"/>
                  </a:lnTo>
                  <a:lnTo>
                    <a:pt x="447" y="166"/>
                  </a:lnTo>
                  <a:lnTo>
                    <a:pt x="446" y="168"/>
                  </a:lnTo>
                  <a:lnTo>
                    <a:pt x="446" y="172"/>
                  </a:lnTo>
                  <a:lnTo>
                    <a:pt x="445" y="175"/>
                  </a:lnTo>
                  <a:lnTo>
                    <a:pt x="445" y="176"/>
                  </a:lnTo>
                  <a:lnTo>
                    <a:pt x="444" y="176"/>
                  </a:lnTo>
                  <a:lnTo>
                    <a:pt x="444" y="176"/>
                  </a:lnTo>
                  <a:lnTo>
                    <a:pt x="432" y="175"/>
                  </a:lnTo>
                  <a:lnTo>
                    <a:pt x="426" y="175"/>
                  </a:lnTo>
                  <a:lnTo>
                    <a:pt x="423" y="177"/>
                  </a:lnTo>
                  <a:lnTo>
                    <a:pt x="423" y="177"/>
                  </a:lnTo>
                  <a:lnTo>
                    <a:pt x="423" y="181"/>
                  </a:lnTo>
                  <a:lnTo>
                    <a:pt x="423" y="186"/>
                  </a:lnTo>
                  <a:lnTo>
                    <a:pt x="422" y="189"/>
                  </a:lnTo>
                  <a:lnTo>
                    <a:pt x="421" y="192"/>
                  </a:lnTo>
                  <a:lnTo>
                    <a:pt x="421" y="192"/>
                  </a:lnTo>
                  <a:lnTo>
                    <a:pt x="422" y="194"/>
                  </a:lnTo>
                  <a:lnTo>
                    <a:pt x="422" y="196"/>
                  </a:lnTo>
                  <a:lnTo>
                    <a:pt x="422" y="199"/>
                  </a:lnTo>
                  <a:lnTo>
                    <a:pt x="422" y="199"/>
                  </a:lnTo>
                  <a:lnTo>
                    <a:pt x="428" y="198"/>
                  </a:lnTo>
                  <a:lnTo>
                    <a:pt x="430" y="199"/>
                  </a:lnTo>
                  <a:lnTo>
                    <a:pt x="431" y="202"/>
                  </a:lnTo>
                  <a:lnTo>
                    <a:pt x="431" y="202"/>
                  </a:lnTo>
                  <a:lnTo>
                    <a:pt x="441" y="199"/>
                  </a:lnTo>
                  <a:lnTo>
                    <a:pt x="446" y="196"/>
                  </a:lnTo>
                  <a:lnTo>
                    <a:pt x="449" y="192"/>
                  </a:lnTo>
                  <a:lnTo>
                    <a:pt x="449" y="192"/>
                  </a:lnTo>
                  <a:lnTo>
                    <a:pt x="448" y="190"/>
                  </a:lnTo>
                  <a:lnTo>
                    <a:pt x="449" y="188"/>
                  </a:lnTo>
                  <a:lnTo>
                    <a:pt x="452" y="186"/>
                  </a:lnTo>
                  <a:lnTo>
                    <a:pt x="455" y="183"/>
                  </a:lnTo>
                  <a:lnTo>
                    <a:pt x="459" y="181"/>
                  </a:lnTo>
                  <a:lnTo>
                    <a:pt x="459" y="181"/>
                  </a:lnTo>
                  <a:lnTo>
                    <a:pt x="458" y="179"/>
                  </a:lnTo>
                  <a:lnTo>
                    <a:pt x="459" y="177"/>
                  </a:lnTo>
                  <a:lnTo>
                    <a:pt x="461" y="176"/>
                  </a:lnTo>
                  <a:lnTo>
                    <a:pt x="464" y="176"/>
                  </a:lnTo>
                  <a:lnTo>
                    <a:pt x="467" y="177"/>
                  </a:lnTo>
                  <a:lnTo>
                    <a:pt x="467" y="177"/>
                  </a:lnTo>
                  <a:lnTo>
                    <a:pt x="476" y="173"/>
                  </a:lnTo>
                  <a:lnTo>
                    <a:pt x="476" y="173"/>
                  </a:lnTo>
                  <a:lnTo>
                    <a:pt x="477" y="173"/>
                  </a:lnTo>
                  <a:lnTo>
                    <a:pt x="479" y="175"/>
                  </a:lnTo>
                  <a:lnTo>
                    <a:pt x="479" y="175"/>
                  </a:lnTo>
                  <a:lnTo>
                    <a:pt x="481" y="177"/>
                  </a:lnTo>
                  <a:lnTo>
                    <a:pt x="483" y="180"/>
                  </a:lnTo>
                  <a:lnTo>
                    <a:pt x="489" y="184"/>
                  </a:lnTo>
                  <a:lnTo>
                    <a:pt x="492" y="186"/>
                  </a:lnTo>
                  <a:lnTo>
                    <a:pt x="494" y="188"/>
                  </a:lnTo>
                  <a:lnTo>
                    <a:pt x="496" y="191"/>
                  </a:lnTo>
                  <a:lnTo>
                    <a:pt x="496" y="195"/>
                  </a:lnTo>
                  <a:lnTo>
                    <a:pt x="496" y="195"/>
                  </a:lnTo>
                  <a:lnTo>
                    <a:pt x="491" y="195"/>
                  </a:lnTo>
                  <a:lnTo>
                    <a:pt x="486" y="196"/>
                  </a:lnTo>
                  <a:lnTo>
                    <a:pt x="486" y="196"/>
                  </a:lnTo>
                  <a:lnTo>
                    <a:pt x="487" y="197"/>
                  </a:lnTo>
                  <a:lnTo>
                    <a:pt x="490" y="198"/>
                  </a:lnTo>
                  <a:lnTo>
                    <a:pt x="493" y="200"/>
                  </a:lnTo>
                  <a:lnTo>
                    <a:pt x="493" y="200"/>
                  </a:lnTo>
                  <a:lnTo>
                    <a:pt x="494" y="196"/>
                  </a:lnTo>
                  <a:lnTo>
                    <a:pt x="496" y="195"/>
                  </a:lnTo>
                  <a:lnTo>
                    <a:pt x="498" y="195"/>
                  </a:lnTo>
                  <a:lnTo>
                    <a:pt x="498" y="195"/>
                  </a:lnTo>
                  <a:lnTo>
                    <a:pt x="499" y="191"/>
                  </a:lnTo>
                  <a:lnTo>
                    <a:pt x="499" y="190"/>
                  </a:lnTo>
                  <a:lnTo>
                    <a:pt x="498" y="188"/>
                  </a:lnTo>
                  <a:lnTo>
                    <a:pt x="498" y="188"/>
                  </a:lnTo>
                  <a:lnTo>
                    <a:pt x="499" y="187"/>
                  </a:lnTo>
                  <a:lnTo>
                    <a:pt x="499" y="187"/>
                  </a:lnTo>
                  <a:lnTo>
                    <a:pt x="501" y="188"/>
                  </a:lnTo>
                  <a:lnTo>
                    <a:pt x="504" y="189"/>
                  </a:lnTo>
                  <a:lnTo>
                    <a:pt x="504" y="189"/>
                  </a:lnTo>
                  <a:lnTo>
                    <a:pt x="504" y="188"/>
                  </a:lnTo>
                  <a:lnTo>
                    <a:pt x="502" y="187"/>
                  </a:lnTo>
                  <a:lnTo>
                    <a:pt x="500" y="184"/>
                  </a:lnTo>
                  <a:lnTo>
                    <a:pt x="497" y="183"/>
                  </a:lnTo>
                  <a:lnTo>
                    <a:pt x="497" y="182"/>
                  </a:lnTo>
                  <a:lnTo>
                    <a:pt x="497" y="181"/>
                  </a:lnTo>
                  <a:lnTo>
                    <a:pt x="492" y="181"/>
                  </a:lnTo>
                  <a:lnTo>
                    <a:pt x="492" y="181"/>
                  </a:lnTo>
                  <a:lnTo>
                    <a:pt x="490" y="177"/>
                  </a:lnTo>
                  <a:lnTo>
                    <a:pt x="487" y="175"/>
                  </a:lnTo>
                  <a:lnTo>
                    <a:pt x="485" y="173"/>
                  </a:lnTo>
                  <a:lnTo>
                    <a:pt x="485" y="168"/>
                  </a:lnTo>
                  <a:lnTo>
                    <a:pt x="485" y="168"/>
                  </a:lnTo>
                  <a:lnTo>
                    <a:pt x="486" y="168"/>
                  </a:lnTo>
                  <a:lnTo>
                    <a:pt x="486" y="168"/>
                  </a:lnTo>
                  <a:lnTo>
                    <a:pt x="487" y="167"/>
                  </a:lnTo>
                  <a:lnTo>
                    <a:pt x="489" y="167"/>
                  </a:lnTo>
                  <a:lnTo>
                    <a:pt x="489" y="167"/>
                  </a:lnTo>
                  <a:lnTo>
                    <a:pt x="489" y="169"/>
                  </a:lnTo>
                  <a:lnTo>
                    <a:pt x="490" y="171"/>
                  </a:lnTo>
                  <a:lnTo>
                    <a:pt x="490" y="171"/>
                  </a:lnTo>
                  <a:lnTo>
                    <a:pt x="491" y="171"/>
                  </a:lnTo>
                  <a:lnTo>
                    <a:pt x="491" y="171"/>
                  </a:lnTo>
                  <a:lnTo>
                    <a:pt x="493" y="173"/>
                  </a:lnTo>
                  <a:lnTo>
                    <a:pt x="497" y="176"/>
                  </a:lnTo>
                  <a:lnTo>
                    <a:pt x="500" y="179"/>
                  </a:lnTo>
                  <a:lnTo>
                    <a:pt x="500" y="179"/>
                  </a:lnTo>
                  <a:lnTo>
                    <a:pt x="504" y="180"/>
                  </a:lnTo>
                  <a:lnTo>
                    <a:pt x="506" y="182"/>
                  </a:lnTo>
                  <a:lnTo>
                    <a:pt x="506" y="182"/>
                  </a:lnTo>
                  <a:lnTo>
                    <a:pt x="506" y="186"/>
                  </a:lnTo>
                  <a:lnTo>
                    <a:pt x="507" y="189"/>
                  </a:lnTo>
                  <a:lnTo>
                    <a:pt x="508" y="190"/>
                  </a:lnTo>
                  <a:lnTo>
                    <a:pt x="512" y="192"/>
                  </a:lnTo>
                  <a:lnTo>
                    <a:pt x="512" y="192"/>
                  </a:lnTo>
                  <a:lnTo>
                    <a:pt x="511" y="192"/>
                  </a:lnTo>
                  <a:lnTo>
                    <a:pt x="511" y="192"/>
                  </a:lnTo>
                  <a:lnTo>
                    <a:pt x="511" y="192"/>
                  </a:lnTo>
                  <a:lnTo>
                    <a:pt x="512" y="194"/>
                  </a:lnTo>
                  <a:lnTo>
                    <a:pt x="512" y="194"/>
                  </a:lnTo>
                  <a:lnTo>
                    <a:pt x="515" y="194"/>
                  </a:lnTo>
                  <a:lnTo>
                    <a:pt x="516" y="194"/>
                  </a:lnTo>
                  <a:lnTo>
                    <a:pt x="516" y="195"/>
                  </a:lnTo>
                  <a:lnTo>
                    <a:pt x="516" y="195"/>
                  </a:lnTo>
                  <a:lnTo>
                    <a:pt x="514" y="195"/>
                  </a:lnTo>
                  <a:lnTo>
                    <a:pt x="512" y="196"/>
                  </a:lnTo>
                  <a:lnTo>
                    <a:pt x="512" y="196"/>
                  </a:lnTo>
                  <a:lnTo>
                    <a:pt x="514" y="199"/>
                  </a:lnTo>
                  <a:lnTo>
                    <a:pt x="517" y="200"/>
                  </a:lnTo>
                  <a:lnTo>
                    <a:pt x="517" y="200"/>
                  </a:lnTo>
                  <a:lnTo>
                    <a:pt x="517" y="199"/>
                  </a:lnTo>
                  <a:lnTo>
                    <a:pt x="517" y="198"/>
                  </a:lnTo>
                  <a:lnTo>
                    <a:pt x="519" y="196"/>
                  </a:lnTo>
                  <a:lnTo>
                    <a:pt x="519" y="196"/>
                  </a:lnTo>
                  <a:lnTo>
                    <a:pt x="520" y="197"/>
                  </a:lnTo>
                  <a:lnTo>
                    <a:pt x="520" y="197"/>
                  </a:lnTo>
                  <a:lnTo>
                    <a:pt x="521" y="195"/>
                  </a:lnTo>
                  <a:lnTo>
                    <a:pt x="521" y="196"/>
                  </a:lnTo>
                  <a:lnTo>
                    <a:pt x="521" y="196"/>
                  </a:lnTo>
                  <a:lnTo>
                    <a:pt x="521" y="194"/>
                  </a:lnTo>
                  <a:lnTo>
                    <a:pt x="520" y="192"/>
                  </a:lnTo>
                  <a:lnTo>
                    <a:pt x="516" y="192"/>
                  </a:lnTo>
                  <a:lnTo>
                    <a:pt x="516" y="192"/>
                  </a:lnTo>
                  <a:lnTo>
                    <a:pt x="517" y="191"/>
                  </a:lnTo>
                  <a:lnTo>
                    <a:pt x="517" y="191"/>
                  </a:lnTo>
                  <a:lnTo>
                    <a:pt x="517" y="191"/>
                  </a:lnTo>
                  <a:lnTo>
                    <a:pt x="517" y="190"/>
                  </a:lnTo>
                  <a:lnTo>
                    <a:pt x="516" y="189"/>
                  </a:lnTo>
                  <a:lnTo>
                    <a:pt x="516" y="188"/>
                  </a:lnTo>
                  <a:lnTo>
                    <a:pt x="515" y="187"/>
                  </a:lnTo>
                  <a:lnTo>
                    <a:pt x="515" y="187"/>
                  </a:lnTo>
                  <a:lnTo>
                    <a:pt x="517" y="188"/>
                  </a:lnTo>
                  <a:lnTo>
                    <a:pt x="519" y="188"/>
                  </a:lnTo>
                  <a:lnTo>
                    <a:pt x="519" y="188"/>
                  </a:lnTo>
                  <a:lnTo>
                    <a:pt x="519" y="188"/>
                  </a:lnTo>
                  <a:lnTo>
                    <a:pt x="520" y="187"/>
                  </a:lnTo>
                  <a:lnTo>
                    <a:pt x="520" y="186"/>
                  </a:lnTo>
                  <a:lnTo>
                    <a:pt x="520" y="186"/>
                  </a:lnTo>
                  <a:lnTo>
                    <a:pt x="520" y="186"/>
                  </a:lnTo>
                  <a:lnTo>
                    <a:pt x="524" y="186"/>
                  </a:lnTo>
                  <a:lnTo>
                    <a:pt x="525" y="186"/>
                  </a:lnTo>
                  <a:lnTo>
                    <a:pt x="527" y="187"/>
                  </a:lnTo>
                  <a:lnTo>
                    <a:pt x="527" y="187"/>
                  </a:lnTo>
                  <a:lnTo>
                    <a:pt x="525" y="190"/>
                  </a:lnTo>
                  <a:lnTo>
                    <a:pt x="525" y="191"/>
                  </a:lnTo>
                  <a:lnTo>
                    <a:pt x="527" y="191"/>
                  </a:lnTo>
                  <a:lnTo>
                    <a:pt x="527" y="191"/>
                  </a:lnTo>
                  <a:lnTo>
                    <a:pt x="527" y="191"/>
                  </a:lnTo>
                  <a:lnTo>
                    <a:pt x="527" y="191"/>
                  </a:lnTo>
                  <a:lnTo>
                    <a:pt x="527" y="190"/>
                  </a:lnTo>
                  <a:lnTo>
                    <a:pt x="528" y="190"/>
                  </a:lnTo>
                  <a:lnTo>
                    <a:pt x="528" y="190"/>
                  </a:lnTo>
                  <a:lnTo>
                    <a:pt x="528" y="190"/>
                  </a:lnTo>
                  <a:lnTo>
                    <a:pt x="528" y="190"/>
                  </a:lnTo>
                  <a:lnTo>
                    <a:pt x="528" y="192"/>
                  </a:lnTo>
                  <a:lnTo>
                    <a:pt x="528" y="195"/>
                  </a:lnTo>
                  <a:lnTo>
                    <a:pt x="528" y="195"/>
                  </a:lnTo>
                  <a:lnTo>
                    <a:pt x="531" y="198"/>
                  </a:lnTo>
                  <a:lnTo>
                    <a:pt x="531" y="198"/>
                  </a:lnTo>
                  <a:lnTo>
                    <a:pt x="531" y="200"/>
                  </a:lnTo>
                  <a:lnTo>
                    <a:pt x="531" y="200"/>
                  </a:lnTo>
                  <a:lnTo>
                    <a:pt x="531" y="200"/>
                  </a:lnTo>
                  <a:lnTo>
                    <a:pt x="531" y="200"/>
                  </a:lnTo>
                  <a:lnTo>
                    <a:pt x="531" y="200"/>
                  </a:lnTo>
                  <a:lnTo>
                    <a:pt x="531" y="200"/>
                  </a:lnTo>
                  <a:lnTo>
                    <a:pt x="537" y="220"/>
                  </a:lnTo>
                  <a:lnTo>
                    <a:pt x="537" y="220"/>
                  </a:lnTo>
                  <a:lnTo>
                    <a:pt x="527" y="219"/>
                  </a:lnTo>
                  <a:lnTo>
                    <a:pt x="527" y="219"/>
                  </a:lnTo>
                  <a:lnTo>
                    <a:pt x="520" y="215"/>
                  </a:lnTo>
                  <a:lnTo>
                    <a:pt x="515" y="213"/>
                  </a:lnTo>
                  <a:lnTo>
                    <a:pt x="515" y="213"/>
                  </a:lnTo>
                  <a:lnTo>
                    <a:pt x="512" y="214"/>
                  </a:lnTo>
                  <a:lnTo>
                    <a:pt x="509" y="215"/>
                  </a:lnTo>
                  <a:lnTo>
                    <a:pt x="508" y="218"/>
                  </a:lnTo>
                  <a:lnTo>
                    <a:pt x="508" y="218"/>
                  </a:lnTo>
                  <a:lnTo>
                    <a:pt x="509" y="219"/>
                  </a:lnTo>
                  <a:lnTo>
                    <a:pt x="509" y="221"/>
                  </a:lnTo>
                  <a:lnTo>
                    <a:pt x="509" y="221"/>
                  </a:lnTo>
                  <a:lnTo>
                    <a:pt x="508" y="222"/>
                  </a:lnTo>
                  <a:lnTo>
                    <a:pt x="506" y="224"/>
                  </a:lnTo>
                  <a:lnTo>
                    <a:pt x="506" y="224"/>
                  </a:lnTo>
                  <a:lnTo>
                    <a:pt x="504" y="221"/>
                  </a:lnTo>
                  <a:lnTo>
                    <a:pt x="499" y="220"/>
                  </a:lnTo>
                  <a:lnTo>
                    <a:pt x="496" y="219"/>
                  </a:lnTo>
                  <a:lnTo>
                    <a:pt x="494" y="218"/>
                  </a:lnTo>
                  <a:lnTo>
                    <a:pt x="494" y="215"/>
                  </a:lnTo>
                  <a:lnTo>
                    <a:pt x="494" y="215"/>
                  </a:lnTo>
                  <a:lnTo>
                    <a:pt x="485" y="213"/>
                  </a:lnTo>
                  <a:lnTo>
                    <a:pt x="481" y="212"/>
                  </a:lnTo>
                  <a:lnTo>
                    <a:pt x="478" y="209"/>
                  </a:lnTo>
                  <a:lnTo>
                    <a:pt x="478" y="209"/>
                  </a:lnTo>
                  <a:lnTo>
                    <a:pt x="481" y="207"/>
                  </a:lnTo>
                  <a:lnTo>
                    <a:pt x="482" y="205"/>
                  </a:lnTo>
                  <a:lnTo>
                    <a:pt x="482" y="205"/>
                  </a:lnTo>
                  <a:lnTo>
                    <a:pt x="481" y="204"/>
                  </a:lnTo>
                  <a:lnTo>
                    <a:pt x="481" y="202"/>
                  </a:lnTo>
                  <a:lnTo>
                    <a:pt x="482" y="198"/>
                  </a:lnTo>
                  <a:lnTo>
                    <a:pt x="482" y="198"/>
                  </a:lnTo>
                  <a:lnTo>
                    <a:pt x="477" y="198"/>
                  </a:lnTo>
                  <a:lnTo>
                    <a:pt x="475" y="198"/>
                  </a:lnTo>
                  <a:lnTo>
                    <a:pt x="473" y="199"/>
                  </a:lnTo>
                  <a:lnTo>
                    <a:pt x="473" y="199"/>
                  </a:lnTo>
                  <a:lnTo>
                    <a:pt x="466" y="199"/>
                  </a:lnTo>
                  <a:lnTo>
                    <a:pt x="456" y="200"/>
                  </a:lnTo>
                  <a:lnTo>
                    <a:pt x="448" y="202"/>
                  </a:lnTo>
                  <a:lnTo>
                    <a:pt x="443" y="205"/>
                  </a:lnTo>
                  <a:lnTo>
                    <a:pt x="443" y="205"/>
                  </a:lnTo>
                  <a:lnTo>
                    <a:pt x="438" y="205"/>
                  </a:lnTo>
                  <a:lnTo>
                    <a:pt x="435" y="205"/>
                  </a:lnTo>
                  <a:lnTo>
                    <a:pt x="435" y="205"/>
                  </a:lnTo>
                  <a:lnTo>
                    <a:pt x="433" y="205"/>
                  </a:lnTo>
                  <a:lnTo>
                    <a:pt x="432" y="204"/>
                  </a:lnTo>
                  <a:lnTo>
                    <a:pt x="432" y="203"/>
                  </a:lnTo>
                  <a:lnTo>
                    <a:pt x="431" y="203"/>
                  </a:lnTo>
                  <a:lnTo>
                    <a:pt x="431" y="203"/>
                  </a:lnTo>
                  <a:lnTo>
                    <a:pt x="431" y="203"/>
                  </a:lnTo>
                  <a:lnTo>
                    <a:pt x="431" y="203"/>
                  </a:lnTo>
                  <a:lnTo>
                    <a:pt x="431" y="203"/>
                  </a:lnTo>
                  <a:lnTo>
                    <a:pt x="431" y="203"/>
                  </a:lnTo>
                  <a:lnTo>
                    <a:pt x="430" y="206"/>
                  </a:lnTo>
                  <a:lnTo>
                    <a:pt x="428" y="209"/>
                  </a:lnTo>
                  <a:lnTo>
                    <a:pt x="423" y="213"/>
                  </a:lnTo>
                  <a:lnTo>
                    <a:pt x="421" y="214"/>
                  </a:lnTo>
                  <a:lnTo>
                    <a:pt x="418" y="218"/>
                  </a:lnTo>
                  <a:lnTo>
                    <a:pt x="417" y="221"/>
                  </a:lnTo>
                  <a:lnTo>
                    <a:pt x="417" y="225"/>
                  </a:lnTo>
                  <a:lnTo>
                    <a:pt x="417" y="225"/>
                  </a:lnTo>
                  <a:lnTo>
                    <a:pt x="411" y="230"/>
                  </a:lnTo>
                  <a:lnTo>
                    <a:pt x="406" y="235"/>
                  </a:lnTo>
                  <a:lnTo>
                    <a:pt x="401" y="241"/>
                  </a:lnTo>
                  <a:lnTo>
                    <a:pt x="397" y="248"/>
                  </a:lnTo>
                  <a:lnTo>
                    <a:pt x="397" y="248"/>
                  </a:lnTo>
                  <a:lnTo>
                    <a:pt x="398" y="248"/>
                  </a:lnTo>
                  <a:lnTo>
                    <a:pt x="398" y="249"/>
                  </a:lnTo>
                  <a:lnTo>
                    <a:pt x="398" y="249"/>
                  </a:lnTo>
                  <a:lnTo>
                    <a:pt x="394" y="252"/>
                  </a:lnTo>
                  <a:lnTo>
                    <a:pt x="393" y="255"/>
                  </a:lnTo>
                  <a:lnTo>
                    <a:pt x="393" y="257"/>
                  </a:lnTo>
                  <a:lnTo>
                    <a:pt x="393" y="257"/>
                  </a:lnTo>
                  <a:lnTo>
                    <a:pt x="394" y="258"/>
                  </a:lnTo>
                  <a:lnTo>
                    <a:pt x="395" y="260"/>
                  </a:lnTo>
                  <a:lnTo>
                    <a:pt x="395" y="267"/>
                  </a:lnTo>
                  <a:lnTo>
                    <a:pt x="394" y="274"/>
                  </a:lnTo>
                  <a:lnTo>
                    <a:pt x="391" y="280"/>
                  </a:lnTo>
                  <a:lnTo>
                    <a:pt x="391" y="280"/>
                  </a:lnTo>
                  <a:lnTo>
                    <a:pt x="393" y="281"/>
                  </a:lnTo>
                  <a:lnTo>
                    <a:pt x="393" y="282"/>
                  </a:lnTo>
                  <a:lnTo>
                    <a:pt x="394" y="285"/>
                  </a:lnTo>
                  <a:lnTo>
                    <a:pt x="394" y="285"/>
                  </a:lnTo>
                  <a:lnTo>
                    <a:pt x="394" y="285"/>
                  </a:lnTo>
                  <a:lnTo>
                    <a:pt x="393" y="285"/>
                  </a:lnTo>
                  <a:lnTo>
                    <a:pt x="393" y="289"/>
                  </a:lnTo>
                  <a:lnTo>
                    <a:pt x="393" y="289"/>
                  </a:lnTo>
                  <a:lnTo>
                    <a:pt x="397" y="292"/>
                  </a:lnTo>
                  <a:lnTo>
                    <a:pt x="401" y="295"/>
                  </a:lnTo>
                  <a:lnTo>
                    <a:pt x="403" y="300"/>
                  </a:lnTo>
                  <a:lnTo>
                    <a:pt x="405" y="304"/>
                  </a:lnTo>
                  <a:lnTo>
                    <a:pt x="405" y="304"/>
                  </a:lnTo>
                  <a:lnTo>
                    <a:pt x="409" y="308"/>
                  </a:lnTo>
                  <a:lnTo>
                    <a:pt x="413" y="311"/>
                  </a:lnTo>
                  <a:lnTo>
                    <a:pt x="417" y="315"/>
                  </a:lnTo>
                  <a:lnTo>
                    <a:pt x="423" y="318"/>
                  </a:lnTo>
                  <a:lnTo>
                    <a:pt x="423" y="318"/>
                  </a:lnTo>
                  <a:lnTo>
                    <a:pt x="425" y="316"/>
                  </a:lnTo>
                  <a:lnTo>
                    <a:pt x="429" y="315"/>
                  </a:lnTo>
                  <a:lnTo>
                    <a:pt x="437" y="315"/>
                  </a:lnTo>
                  <a:lnTo>
                    <a:pt x="445" y="315"/>
                  </a:lnTo>
                  <a:lnTo>
                    <a:pt x="448" y="313"/>
                  </a:lnTo>
                  <a:lnTo>
                    <a:pt x="451" y="311"/>
                  </a:lnTo>
                  <a:lnTo>
                    <a:pt x="451" y="311"/>
                  </a:lnTo>
                  <a:lnTo>
                    <a:pt x="461" y="310"/>
                  </a:lnTo>
                  <a:lnTo>
                    <a:pt x="461" y="310"/>
                  </a:lnTo>
                  <a:lnTo>
                    <a:pt x="466" y="318"/>
                  </a:lnTo>
                  <a:lnTo>
                    <a:pt x="466" y="318"/>
                  </a:lnTo>
                  <a:lnTo>
                    <a:pt x="469" y="317"/>
                  </a:lnTo>
                  <a:lnTo>
                    <a:pt x="474" y="316"/>
                  </a:lnTo>
                  <a:lnTo>
                    <a:pt x="474" y="316"/>
                  </a:lnTo>
                  <a:lnTo>
                    <a:pt x="476" y="318"/>
                  </a:lnTo>
                  <a:lnTo>
                    <a:pt x="477" y="321"/>
                  </a:lnTo>
                  <a:lnTo>
                    <a:pt x="478" y="325"/>
                  </a:lnTo>
                  <a:lnTo>
                    <a:pt x="476" y="330"/>
                  </a:lnTo>
                  <a:lnTo>
                    <a:pt x="476" y="330"/>
                  </a:lnTo>
                  <a:lnTo>
                    <a:pt x="477" y="330"/>
                  </a:lnTo>
                  <a:lnTo>
                    <a:pt x="477" y="331"/>
                  </a:lnTo>
                  <a:lnTo>
                    <a:pt x="477" y="331"/>
                  </a:lnTo>
                  <a:lnTo>
                    <a:pt x="476" y="332"/>
                  </a:lnTo>
                  <a:lnTo>
                    <a:pt x="476" y="334"/>
                  </a:lnTo>
                  <a:lnTo>
                    <a:pt x="476" y="335"/>
                  </a:lnTo>
                  <a:lnTo>
                    <a:pt x="475" y="336"/>
                  </a:lnTo>
                  <a:lnTo>
                    <a:pt x="475" y="336"/>
                  </a:lnTo>
                  <a:lnTo>
                    <a:pt x="478" y="343"/>
                  </a:lnTo>
                  <a:lnTo>
                    <a:pt x="484" y="350"/>
                  </a:lnTo>
                  <a:lnTo>
                    <a:pt x="487" y="358"/>
                  </a:lnTo>
                  <a:lnTo>
                    <a:pt x="487" y="362"/>
                  </a:lnTo>
                  <a:lnTo>
                    <a:pt x="487" y="366"/>
                  </a:lnTo>
                  <a:lnTo>
                    <a:pt x="487" y="366"/>
                  </a:lnTo>
                  <a:lnTo>
                    <a:pt x="490" y="371"/>
                  </a:lnTo>
                  <a:lnTo>
                    <a:pt x="490" y="374"/>
                  </a:lnTo>
                  <a:lnTo>
                    <a:pt x="489" y="378"/>
                  </a:lnTo>
                  <a:lnTo>
                    <a:pt x="487" y="381"/>
                  </a:lnTo>
                  <a:lnTo>
                    <a:pt x="484" y="389"/>
                  </a:lnTo>
                  <a:lnTo>
                    <a:pt x="484" y="394"/>
                  </a:lnTo>
                  <a:lnTo>
                    <a:pt x="484" y="400"/>
                  </a:lnTo>
                  <a:lnTo>
                    <a:pt x="484" y="400"/>
                  </a:lnTo>
                  <a:lnTo>
                    <a:pt x="490" y="409"/>
                  </a:lnTo>
                  <a:lnTo>
                    <a:pt x="491" y="414"/>
                  </a:lnTo>
                  <a:lnTo>
                    <a:pt x="492" y="419"/>
                  </a:lnTo>
                  <a:lnTo>
                    <a:pt x="492" y="419"/>
                  </a:lnTo>
                  <a:lnTo>
                    <a:pt x="493" y="423"/>
                  </a:lnTo>
                  <a:lnTo>
                    <a:pt x="493" y="423"/>
                  </a:lnTo>
                  <a:lnTo>
                    <a:pt x="477" y="441"/>
                  </a:lnTo>
                  <a:lnTo>
                    <a:pt x="461" y="459"/>
                  </a:lnTo>
                  <a:lnTo>
                    <a:pt x="443" y="474"/>
                  </a:lnTo>
                  <a:lnTo>
                    <a:pt x="422" y="487"/>
                  </a:lnTo>
                  <a:lnTo>
                    <a:pt x="422" y="487"/>
                  </a:lnTo>
                  <a:close/>
                  <a:moveTo>
                    <a:pt x="162" y="97"/>
                  </a:moveTo>
                  <a:lnTo>
                    <a:pt x="162" y="97"/>
                  </a:lnTo>
                  <a:lnTo>
                    <a:pt x="166" y="97"/>
                  </a:lnTo>
                  <a:lnTo>
                    <a:pt x="168" y="96"/>
                  </a:lnTo>
                  <a:lnTo>
                    <a:pt x="170" y="96"/>
                  </a:lnTo>
                  <a:lnTo>
                    <a:pt x="170" y="96"/>
                  </a:lnTo>
                  <a:lnTo>
                    <a:pt x="167" y="97"/>
                  </a:lnTo>
                  <a:lnTo>
                    <a:pt x="165" y="97"/>
                  </a:lnTo>
                  <a:lnTo>
                    <a:pt x="165" y="97"/>
                  </a:lnTo>
                  <a:lnTo>
                    <a:pt x="168" y="98"/>
                  </a:lnTo>
                  <a:lnTo>
                    <a:pt x="171" y="97"/>
                  </a:lnTo>
                  <a:lnTo>
                    <a:pt x="171" y="97"/>
                  </a:lnTo>
                  <a:lnTo>
                    <a:pt x="171" y="99"/>
                  </a:lnTo>
                  <a:lnTo>
                    <a:pt x="168" y="100"/>
                  </a:lnTo>
                  <a:lnTo>
                    <a:pt x="162" y="101"/>
                  </a:lnTo>
                  <a:lnTo>
                    <a:pt x="162" y="101"/>
                  </a:lnTo>
                  <a:lnTo>
                    <a:pt x="163" y="100"/>
                  </a:lnTo>
                  <a:lnTo>
                    <a:pt x="163" y="100"/>
                  </a:lnTo>
                  <a:lnTo>
                    <a:pt x="160" y="100"/>
                  </a:lnTo>
                  <a:lnTo>
                    <a:pt x="159" y="101"/>
                  </a:lnTo>
                  <a:lnTo>
                    <a:pt x="157" y="101"/>
                  </a:lnTo>
                  <a:lnTo>
                    <a:pt x="155" y="101"/>
                  </a:lnTo>
                  <a:lnTo>
                    <a:pt x="155" y="101"/>
                  </a:lnTo>
                  <a:lnTo>
                    <a:pt x="157" y="100"/>
                  </a:lnTo>
                  <a:lnTo>
                    <a:pt x="159" y="100"/>
                  </a:lnTo>
                  <a:lnTo>
                    <a:pt x="162" y="99"/>
                  </a:lnTo>
                  <a:lnTo>
                    <a:pt x="162" y="97"/>
                  </a:lnTo>
                  <a:lnTo>
                    <a:pt x="162" y="97"/>
                  </a:lnTo>
                  <a:close/>
                  <a:moveTo>
                    <a:pt x="165" y="111"/>
                  </a:moveTo>
                  <a:lnTo>
                    <a:pt x="174" y="111"/>
                  </a:lnTo>
                  <a:lnTo>
                    <a:pt x="174" y="111"/>
                  </a:lnTo>
                  <a:lnTo>
                    <a:pt x="171" y="113"/>
                  </a:lnTo>
                  <a:lnTo>
                    <a:pt x="166" y="115"/>
                  </a:lnTo>
                  <a:lnTo>
                    <a:pt x="160" y="115"/>
                  </a:lnTo>
                  <a:lnTo>
                    <a:pt x="158" y="115"/>
                  </a:lnTo>
                  <a:lnTo>
                    <a:pt x="156" y="113"/>
                  </a:lnTo>
                  <a:lnTo>
                    <a:pt x="156" y="113"/>
                  </a:lnTo>
                  <a:lnTo>
                    <a:pt x="163" y="113"/>
                  </a:lnTo>
                  <a:lnTo>
                    <a:pt x="165" y="113"/>
                  </a:lnTo>
                  <a:lnTo>
                    <a:pt x="165" y="112"/>
                  </a:lnTo>
                  <a:lnTo>
                    <a:pt x="165" y="111"/>
                  </a:lnTo>
                  <a:lnTo>
                    <a:pt x="165" y="111"/>
                  </a:lnTo>
                  <a:close/>
                  <a:moveTo>
                    <a:pt x="182" y="142"/>
                  </a:moveTo>
                  <a:lnTo>
                    <a:pt x="182" y="142"/>
                  </a:lnTo>
                  <a:lnTo>
                    <a:pt x="185" y="139"/>
                  </a:lnTo>
                  <a:lnTo>
                    <a:pt x="185" y="139"/>
                  </a:lnTo>
                  <a:lnTo>
                    <a:pt x="186" y="141"/>
                  </a:lnTo>
                  <a:lnTo>
                    <a:pt x="187" y="143"/>
                  </a:lnTo>
                  <a:lnTo>
                    <a:pt x="186" y="146"/>
                  </a:lnTo>
                  <a:lnTo>
                    <a:pt x="186" y="146"/>
                  </a:lnTo>
                  <a:lnTo>
                    <a:pt x="185" y="146"/>
                  </a:lnTo>
                  <a:lnTo>
                    <a:pt x="183" y="145"/>
                  </a:lnTo>
                  <a:lnTo>
                    <a:pt x="183" y="145"/>
                  </a:lnTo>
                  <a:lnTo>
                    <a:pt x="182" y="145"/>
                  </a:lnTo>
                  <a:lnTo>
                    <a:pt x="182" y="145"/>
                  </a:lnTo>
                  <a:lnTo>
                    <a:pt x="182" y="144"/>
                  </a:lnTo>
                  <a:lnTo>
                    <a:pt x="182" y="143"/>
                  </a:lnTo>
                  <a:lnTo>
                    <a:pt x="183" y="142"/>
                  </a:lnTo>
                  <a:lnTo>
                    <a:pt x="182" y="142"/>
                  </a:lnTo>
                  <a:lnTo>
                    <a:pt x="182" y="142"/>
                  </a:lnTo>
                  <a:close/>
                  <a:moveTo>
                    <a:pt x="182" y="151"/>
                  </a:moveTo>
                  <a:lnTo>
                    <a:pt x="182" y="151"/>
                  </a:lnTo>
                  <a:lnTo>
                    <a:pt x="185" y="147"/>
                  </a:lnTo>
                  <a:lnTo>
                    <a:pt x="185" y="147"/>
                  </a:lnTo>
                  <a:lnTo>
                    <a:pt x="185" y="149"/>
                  </a:lnTo>
                  <a:lnTo>
                    <a:pt x="185" y="150"/>
                  </a:lnTo>
                  <a:lnTo>
                    <a:pt x="183" y="150"/>
                  </a:lnTo>
                  <a:lnTo>
                    <a:pt x="182" y="151"/>
                  </a:lnTo>
                  <a:lnTo>
                    <a:pt x="182" y="151"/>
                  </a:lnTo>
                  <a:close/>
                  <a:moveTo>
                    <a:pt x="219" y="179"/>
                  </a:moveTo>
                  <a:lnTo>
                    <a:pt x="219" y="179"/>
                  </a:lnTo>
                  <a:lnTo>
                    <a:pt x="212" y="180"/>
                  </a:lnTo>
                  <a:lnTo>
                    <a:pt x="205" y="182"/>
                  </a:lnTo>
                  <a:lnTo>
                    <a:pt x="205" y="182"/>
                  </a:lnTo>
                  <a:lnTo>
                    <a:pt x="205" y="182"/>
                  </a:lnTo>
                  <a:lnTo>
                    <a:pt x="205" y="182"/>
                  </a:lnTo>
                  <a:lnTo>
                    <a:pt x="212" y="180"/>
                  </a:lnTo>
                  <a:lnTo>
                    <a:pt x="219" y="179"/>
                  </a:lnTo>
                  <a:lnTo>
                    <a:pt x="219" y="179"/>
                  </a:lnTo>
                  <a:close/>
                  <a:moveTo>
                    <a:pt x="219" y="179"/>
                  </a:moveTo>
                  <a:lnTo>
                    <a:pt x="219" y="179"/>
                  </a:lnTo>
                  <a:lnTo>
                    <a:pt x="213" y="181"/>
                  </a:lnTo>
                  <a:lnTo>
                    <a:pt x="209" y="182"/>
                  </a:lnTo>
                  <a:lnTo>
                    <a:pt x="205" y="182"/>
                  </a:lnTo>
                  <a:lnTo>
                    <a:pt x="219" y="179"/>
                  </a:lnTo>
                  <a:close/>
                  <a:moveTo>
                    <a:pt x="218" y="177"/>
                  </a:moveTo>
                  <a:lnTo>
                    <a:pt x="218" y="177"/>
                  </a:lnTo>
                  <a:lnTo>
                    <a:pt x="219" y="175"/>
                  </a:lnTo>
                  <a:lnTo>
                    <a:pt x="220" y="175"/>
                  </a:lnTo>
                  <a:lnTo>
                    <a:pt x="224" y="174"/>
                  </a:lnTo>
                  <a:lnTo>
                    <a:pt x="227" y="174"/>
                  </a:lnTo>
                  <a:lnTo>
                    <a:pt x="230" y="173"/>
                  </a:lnTo>
                  <a:lnTo>
                    <a:pt x="230" y="173"/>
                  </a:lnTo>
                  <a:lnTo>
                    <a:pt x="228" y="175"/>
                  </a:lnTo>
                  <a:lnTo>
                    <a:pt x="225" y="175"/>
                  </a:lnTo>
                  <a:lnTo>
                    <a:pt x="218" y="177"/>
                  </a:lnTo>
                  <a:lnTo>
                    <a:pt x="218" y="177"/>
                  </a:lnTo>
                  <a:close/>
                  <a:moveTo>
                    <a:pt x="217" y="172"/>
                  </a:moveTo>
                  <a:lnTo>
                    <a:pt x="217" y="169"/>
                  </a:lnTo>
                  <a:lnTo>
                    <a:pt x="217" y="169"/>
                  </a:lnTo>
                  <a:lnTo>
                    <a:pt x="211" y="177"/>
                  </a:lnTo>
                  <a:lnTo>
                    <a:pt x="211" y="177"/>
                  </a:lnTo>
                  <a:lnTo>
                    <a:pt x="210" y="176"/>
                  </a:lnTo>
                  <a:lnTo>
                    <a:pt x="210" y="175"/>
                  </a:lnTo>
                  <a:lnTo>
                    <a:pt x="210" y="174"/>
                  </a:lnTo>
                  <a:lnTo>
                    <a:pt x="210" y="174"/>
                  </a:lnTo>
                  <a:lnTo>
                    <a:pt x="209" y="174"/>
                  </a:lnTo>
                  <a:lnTo>
                    <a:pt x="208" y="175"/>
                  </a:lnTo>
                  <a:lnTo>
                    <a:pt x="208" y="175"/>
                  </a:lnTo>
                  <a:lnTo>
                    <a:pt x="208" y="174"/>
                  </a:lnTo>
                  <a:lnTo>
                    <a:pt x="209" y="173"/>
                  </a:lnTo>
                  <a:lnTo>
                    <a:pt x="210" y="172"/>
                  </a:lnTo>
                  <a:lnTo>
                    <a:pt x="211" y="169"/>
                  </a:lnTo>
                  <a:lnTo>
                    <a:pt x="211" y="169"/>
                  </a:lnTo>
                  <a:lnTo>
                    <a:pt x="208" y="167"/>
                  </a:lnTo>
                  <a:lnTo>
                    <a:pt x="208" y="167"/>
                  </a:lnTo>
                  <a:lnTo>
                    <a:pt x="205" y="168"/>
                  </a:lnTo>
                  <a:lnTo>
                    <a:pt x="203" y="171"/>
                  </a:lnTo>
                  <a:lnTo>
                    <a:pt x="200" y="174"/>
                  </a:lnTo>
                  <a:lnTo>
                    <a:pt x="197" y="179"/>
                  </a:lnTo>
                  <a:lnTo>
                    <a:pt x="194" y="182"/>
                  </a:lnTo>
                  <a:lnTo>
                    <a:pt x="194" y="182"/>
                  </a:lnTo>
                  <a:lnTo>
                    <a:pt x="194" y="179"/>
                  </a:lnTo>
                  <a:lnTo>
                    <a:pt x="196" y="174"/>
                  </a:lnTo>
                  <a:lnTo>
                    <a:pt x="201" y="167"/>
                  </a:lnTo>
                  <a:lnTo>
                    <a:pt x="201" y="167"/>
                  </a:lnTo>
                  <a:lnTo>
                    <a:pt x="205" y="167"/>
                  </a:lnTo>
                  <a:lnTo>
                    <a:pt x="210" y="165"/>
                  </a:lnTo>
                  <a:lnTo>
                    <a:pt x="210" y="165"/>
                  </a:lnTo>
                  <a:lnTo>
                    <a:pt x="212" y="166"/>
                  </a:lnTo>
                  <a:lnTo>
                    <a:pt x="215" y="166"/>
                  </a:lnTo>
                  <a:lnTo>
                    <a:pt x="215" y="166"/>
                  </a:lnTo>
                  <a:lnTo>
                    <a:pt x="217" y="166"/>
                  </a:lnTo>
                  <a:lnTo>
                    <a:pt x="218" y="167"/>
                  </a:lnTo>
                  <a:lnTo>
                    <a:pt x="218" y="167"/>
                  </a:lnTo>
                  <a:lnTo>
                    <a:pt x="219" y="168"/>
                  </a:lnTo>
                  <a:lnTo>
                    <a:pt x="220" y="171"/>
                  </a:lnTo>
                  <a:lnTo>
                    <a:pt x="220" y="171"/>
                  </a:lnTo>
                  <a:lnTo>
                    <a:pt x="218" y="172"/>
                  </a:lnTo>
                  <a:lnTo>
                    <a:pt x="217" y="172"/>
                  </a:lnTo>
                  <a:lnTo>
                    <a:pt x="217" y="172"/>
                  </a:lnTo>
                  <a:close/>
                  <a:moveTo>
                    <a:pt x="210" y="165"/>
                  </a:moveTo>
                  <a:lnTo>
                    <a:pt x="210" y="165"/>
                  </a:lnTo>
                  <a:lnTo>
                    <a:pt x="198" y="164"/>
                  </a:lnTo>
                  <a:lnTo>
                    <a:pt x="189" y="164"/>
                  </a:lnTo>
                  <a:lnTo>
                    <a:pt x="189" y="164"/>
                  </a:lnTo>
                  <a:lnTo>
                    <a:pt x="197" y="159"/>
                  </a:lnTo>
                  <a:lnTo>
                    <a:pt x="202" y="158"/>
                  </a:lnTo>
                  <a:lnTo>
                    <a:pt x="208" y="157"/>
                  </a:lnTo>
                  <a:lnTo>
                    <a:pt x="208" y="157"/>
                  </a:lnTo>
                  <a:lnTo>
                    <a:pt x="209" y="159"/>
                  </a:lnTo>
                  <a:lnTo>
                    <a:pt x="211" y="160"/>
                  </a:lnTo>
                  <a:lnTo>
                    <a:pt x="211" y="160"/>
                  </a:lnTo>
                  <a:lnTo>
                    <a:pt x="210" y="162"/>
                  </a:lnTo>
                  <a:lnTo>
                    <a:pt x="210" y="165"/>
                  </a:lnTo>
                  <a:lnTo>
                    <a:pt x="210" y="165"/>
                  </a:lnTo>
                  <a:close/>
                  <a:moveTo>
                    <a:pt x="284" y="97"/>
                  </a:moveTo>
                  <a:lnTo>
                    <a:pt x="284" y="97"/>
                  </a:lnTo>
                  <a:lnTo>
                    <a:pt x="284" y="97"/>
                  </a:lnTo>
                  <a:lnTo>
                    <a:pt x="284" y="97"/>
                  </a:lnTo>
                  <a:lnTo>
                    <a:pt x="284" y="97"/>
                  </a:lnTo>
                  <a:lnTo>
                    <a:pt x="284" y="97"/>
                  </a:lnTo>
                  <a:lnTo>
                    <a:pt x="283" y="97"/>
                  </a:lnTo>
                  <a:lnTo>
                    <a:pt x="283" y="97"/>
                  </a:lnTo>
                  <a:lnTo>
                    <a:pt x="283" y="97"/>
                  </a:lnTo>
                  <a:lnTo>
                    <a:pt x="283" y="96"/>
                  </a:lnTo>
                  <a:lnTo>
                    <a:pt x="283" y="96"/>
                  </a:lnTo>
                  <a:lnTo>
                    <a:pt x="283" y="96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7"/>
                  </a:lnTo>
                  <a:lnTo>
                    <a:pt x="284" y="97"/>
                  </a:lnTo>
                  <a:close/>
                  <a:moveTo>
                    <a:pt x="285" y="98"/>
                  </a:move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5" y="98"/>
                  </a:lnTo>
                  <a:close/>
                  <a:moveTo>
                    <a:pt x="284" y="98"/>
                  </a:move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lnTo>
                    <a:pt x="284" y="98"/>
                  </a:lnTo>
                  <a:close/>
                  <a:moveTo>
                    <a:pt x="287" y="97"/>
                  </a:moveTo>
                  <a:lnTo>
                    <a:pt x="287" y="97"/>
                  </a:lnTo>
                  <a:lnTo>
                    <a:pt x="287" y="98"/>
                  </a:lnTo>
                  <a:lnTo>
                    <a:pt x="287" y="98"/>
                  </a:lnTo>
                  <a:lnTo>
                    <a:pt x="287" y="98"/>
                  </a:lnTo>
                  <a:lnTo>
                    <a:pt x="287" y="98"/>
                  </a:lnTo>
                  <a:lnTo>
                    <a:pt x="287" y="98"/>
                  </a:lnTo>
                  <a:lnTo>
                    <a:pt x="287" y="98"/>
                  </a:lnTo>
                  <a:lnTo>
                    <a:pt x="287" y="97"/>
                  </a:lnTo>
                  <a:lnTo>
                    <a:pt x="287" y="97"/>
                  </a:lnTo>
                  <a:close/>
                  <a:moveTo>
                    <a:pt x="286" y="98"/>
                  </a:move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close/>
                  <a:moveTo>
                    <a:pt x="286" y="98"/>
                  </a:move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6" y="98"/>
                  </a:lnTo>
                  <a:lnTo>
                    <a:pt x="285" y="98"/>
                  </a:lnTo>
                  <a:lnTo>
                    <a:pt x="285" y="98"/>
                  </a:lnTo>
                  <a:lnTo>
                    <a:pt x="286" y="98"/>
                  </a:lnTo>
                  <a:lnTo>
                    <a:pt x="286" y="98"/>
                  </a:lnTo>
                  <a:close/>
                  <a:moveTo>
                    <a:pt x="291" y="84"/>
                  </a:moveTo>
                  <a:lnTo>
                    <a:pt x="291" y="84"/>
                  </a:lnTo>
                  <a:lnTo>
                    <a:pt x="293" y="83"/>
                  </a:lnTo>
                  <a:lnTo>
                    <a:pt x="293" y="84"/>
                  </a:lnTo>
                  <a:lnTo>
                    <a:pt x="293" y="85"/>
                  </a:lnTo>
                  <a:lnTo>
                    <a:pt x="291" y="84"/>
                  </a:lnTo>
                  <a:lnTo>
                    <a:pt x="291" y="84"/>
                  </a:lnTo>
                  <a:close/>
                  <a:moveTo>
                    <a:pt x="400" y="77"/>
                  </a:moveTo>
                  <a:lnTo>
                    <a:pt x="400" y="77"/>
                  </a:lnTo>
                  <a:lnTo>
                    <a:pt x="399" y="77"/>
                  </a:lnTo>
                  <a:lnTo>
                    <a:pt x="398" y="77"/>
                  </a:lnTo>
                  <a:lnTo>
                    <a:pt x="398" y="77"/>
                  </a:lnTo>
                  <a:lnTo>
                    <a:pt x="399" y="76"/>
                  </a:lnTo>
                  <a:lnTo>
                    <a:pt x="401" y="76"/>
                  </a:lnTo>
                  <a:lnTo>
                    <a:pt x="403" y="77"/>
                  </a:lnTo>
                  <a:lnTo>
                    <a:pt x="401" y="77"/>
                  </a:lnTo>
                  <a:lnTo>
                    <a:pt x="401" y="77"/>
                  </a:lnTo>
                  <a:lnTo>
                    <a:pt x="402" y="78"/>
                  </a:lnTo>
                  <a:lnTo>
                    <a:pt x="402" y="80"/>
                  </a:lnTo>
                  <a:lnTo>
                    <a:pt x="406" y="80"/>
                  </a:lnTo>
                  <a:lnTo>
                    <a:pt x="406" y="80"/>
                  </a:lnTo>
                  <a:lnTo>
                    <a:pt x="405" y="81"/>
                  </a:lnTo>
                  <a:lnTo>
                    <a:pt x="402" y="80"/>
                  </a:lnTo>
                  <a:lnTo>
                    <a:pt x="401" y="80"/>
                  </a:lnTo>
                  <a:lnTo>
                    <a:pt x="399" y="80"/>
                  </a:lnTo>
                  <a:lnTo>
                    <a:pt x="399" y="80"/>
                  </a:lnTo>
                  <a:lnTo>
                    <a:pt x="401" y="78"/>
                  </a:lnTo>
                  <a:lnTo>
                    <a:pt x="400" y="77"/>
                  </a:lnTo>
                  <a:lnTo>
                    <a:pt x="400" y="77"/>
                  </a:lnTo>
                  <a:close/>
                  <a:moveTo>
                    <a:pt x="395" y="55"/>
                  </a:moveTo>
                  <a:lnTo>
                    <a:pt x="395" y="55"/>
                  </a:lnTo>
                  <a:lnTo>
                    <a:pt x="400" y="53"/>
                  </a:lnTo>
                  <a:lnTo>
                    <a:pt x="406" y="53"/>
                  </a:lnTo>
                  <a:lnTo>
                    <a:pt x="406" y="53"/>
                  </a:lnTo>
                  <a:lnTo>
                    <a:pt x="401" y="54"/>
                  </a:lnTo>
                  <a:lnTo>
                    <a:pt x="395" y="55"/>
                  </a:lnTo>
                  <a:lnTo>
                    <a:pt x="395" y="55"/>
                  </a:lnTo>
                  <a:close/>
                  <a:moveTo>
                    <a:pt x="392" y="52"/>
                  </a:moveTo>
                  <a:lnTo>
                    <a:pt x="392" y="52"/>
                  </a:lnTo>
                  <a:lnTo>
                    <a:pt x="397" y="52"/>
                  </a:lnTo>
                  <a:lnTo>
                    <a:pt x="401" y="51"/>
                  </a:lnTo>
                  <a:lnTo>
                    <a:pt x="401" y="51"/>
                  </a:lnTo>
                  <a:lnTo>
                    <a:pt x="398" y="52"/>
                  </a:lnTo>
                  <a:lnTo>
                    <a:pt x="392" y="52"/>
                  </a:lnTo>
                  <a:lnTo>
                    <a:pt x="392" y="52"/>
                  </a:lnTo>
                  <a:close/>
                  <a:moveTo>
                    <a:pt x="303" y="58"/>
                  </a:moveTo>
                  <a:lnTo>
                    <a:pt x="303" y="58"/>
                  </a:lnTo>
                  <a:lnTo>
                    <a:pt x="302" y="58"/>
                  </a:lnTo>
                  <a:lnTo>
                    <a:pt x="301" y="58"/>
                  </a:lnTo>
                  <a:lnTo>
                    <a:pt x="297" y="58"/>
                  </a:lnTo>
                  <a:lnTo>
                    <a:pt x="297" y="58"/>
                  </a:lnTo>
                  <a:lnTo>
                    <a:pt x="299" y="56"/>
                  </a:lnTo>
                  <a:lnTo>
                    <a:pt x="300" y="56"/>
                  </a:lnTo>
                  <a:lnTo>
                    <a:pt x="303" y="58"/>
                  </a:lnTo>
                  <a:lnTo>
                    <a:pt x="303" y="58"/>
                  </a:lnTo>
                  <a:close/>
                  <a:moveTo>
                    <a:pt x="296" y="59"/>
                  </a:moveTo>
                  <a:lnTo>
                    <a:pt x="296" y="59"/>
                  </a:lnTo>
                  <a:lnTo>
                    <a:pt x="295" y="59"/>
                  </a:lnTo>
                  <a:lnTo>
                    <a:pt x="294" y="59"/>
                  </a:lnTo>
                  <a:lnTo>
                    <a:pt x="293" y="58"/>
                  </a:lnTo>
                  <a:lnTo>
                    <a:pt x="292" y="58"/>
                  </a:lnTo>
                  <a:lnTo>
                    <a:pt x="292" y="58"/>
                  </a:lnTo>
                  <a:lnTo>
                    <a:pt x="293" y="56"/>
                  </a:lnTo>
                  <a:lnTo>
                    <a:pt x="295" y="56"/>
                  </a:lnTo>
                  <a:lnTo>
                    <a:pt x="295" y="56"/>
                  </a:lnTo>
                  <a:lnTo>
                    <a:pt x="295" y="58"/>
                  </a:lnTo>
                  <a:lnTo>
                    <a:pt x="296" y="59"/>
                  </a:lnTo>
                  <a:lnTo>
                    <a:pt x="296" y="59"/>
                  </a:lnTo>
                  <a:close/>
                  <a:moveTo>
                    <a:pt x="332" y="104"/>
                  </a:moveTo>
                  <a:lnTo>
                    <a:pt x="332" y="104"/>
                  </a:lnTo>
                  <a:lnTo>
                    <a:pt x="331" y="103"/>
                  </a:lnTo>
                  <a:lnTo>
                    <a:pt x="330" y="104"/>
                  </a:lnTo>
                  <a:lnTo>
                    <a:pt x="330" y="104"/>
                  </a:lnTo>
                  <a:lnTo>
                    <a:pt x="327" y="104"/>
                  </a:lnTo>
                  <a:lnTo>
                    <a:pt x="327" y="104"/>
                  </a:lnTo>
                  <a:lnTo>
                    <a:pt x="330" y="103"/>
                  </a:lnTo>
                  <a:lnTo>
                    <a:pt x="331" y="103"/>
                  </a:lnTo>
                  <a:lnTo>
                    <a:pt x="332" y="104"/>
                  </a:lnTo>
                  <a:lnTo>
                    <a:pt x="332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© Templateswise.com - Recycling PPT 4">
  <p:cSld name="© Templateswise.com - Recycling PPT 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/>
          <p:nvPr/>
        </p:nvSpPr>
        <p:spPr>
          <a:xfrm>
            <a:off x="769526" y="1498605"/>
            <a:ext cx="2866370" cy="2866370"/>
          </a:xfrm>
          <a:prstGeom prst="ellipse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0" name="Google Shape;140;p5"/>
          <p:cNvSpPr/>
          <p:nvPr/>
        </p:nvSpPr>
        <p:spPr>
          <a:xfrm>
            <a:off x="3175" y="4805363"/>
            <a:ext cx="4763" cy="338138"/>
          </a:xfrm>
          <a:prstGeom prst="rect">
            <a:avLst/>
          </a:prstGeom>
          <a:solidFill>
            <a:srgbClr val="E7E9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5"/>
          <p:cNvSpPr/>
          <p:nvPr/>
        </p:nvSpPr>
        <p:spPr>
          <a:xfrm>
            <a:off x="6622372" y="2973749"/>
            <a:ext cx="297541" cy="337384"/>
          </a:xfrm>
          <a:custGeom>
            <a:rect b="b" l="l" r="r" t="t"/>
            <a:pathLst>
              <a:path extrusionOk="0" h="2400" w="1852">
                <a:moveTo>
                  <a:pt x="1852" y="786"/>
                </a:moveTo>
                <a:lnTo>
                  <a:pt x="1852" y="786"/>
                </a:lnTo>
                <a:lnTo>
                  <a:pt x="1850" y="836"/>
                </a:lnTo>
                <a:lnTo>
                  <a:pt x="1848" y="886"/>
                </a:lnTo>
                <a:lnTo>
                  <a:pt x="1844" y="934"/>
                </a:lnTo>
                <a:lnTo>
                  <a:pt x="1838" y="982"/>
                </a:lnTo>
                <a:lnTo>
                  <a:pt x="1830" y="1028"/>
                </a:lnTo>
                <a:lnTo>
                  <a:pt x="1822" y="1074"/>
                </a:lnTo>
                <a:lnTo>
                  <a:pt x="1810" y="1118"/>
                </a:lnTo>
                <a:lnTo>
                  <a:pt x="1798" y="1160"/>
                </a:lnTo>
                <a:lnTo>
                  <a:pt x="1784" y="1202"/>
                </a:lnTo>
                <a:lnTo>
                  <a:pt x="1768" y="1244"/>
                </a:lnTo>
                <a:lnTo>
                  <a:pt x="1752" y="1284"/>
                </a:lnTo>
                <a:lnTo>
                  <a:pt x="1734" y="1322"/>
                </a:lnTo>
                <a:lnTo>
                  <a:pt x="1714" y="1358"/>
                </a:lnTo>
                <a:lnTo>
                  <a:pt x="1692" y="1394"/>
                </a:lnTo>
                <a:lnTo>
                  <a:pt x="1670" y="1426"/>
                </a:lnTo>
                <a:lnTo>
                  <a:pt x="1646" y="1460"/>
                </a:lnTo>
                <a:lnTo>
                  <a:pt x="1622" y="1490"/>
                </a:lnTo>
                <a:lnTo>
                  <a:pt x="1596" y="1520"/>
                </a:lnTo>
                <a:lnTo>
                  <a:pt x="1568" y="1546"/>
                </a:lnTo>
                <a:lnTo>
                  <a:pt x="1538" y="1572"/>
                </a:lnTo>
                <a:lnTo>
                  <a:pt x="1510" y="1596"/>
                </a:lnTo>
                <a:lnTo>
                  <a:pt x="1478" y="1618"/>
                </a:lnTo>
                <a:lnTo>
                  <a:pt x="1446" y="1638"/>
                </a:lnTo>
                <a:lnTo>
                  <a:pt x="1412" y="1656"/>
                </a:lnTo>
                <a:lnTo>
                  <a:pt x="1378" y="1672"/>
                </a:lnTo>
                <a:lnTo>
                  <a:pt x="1342" y="1688"/>
                </a:lnTo>
                <a:lnTo>
                  <a:pt x="1306" y="1700"/>
                </a:lnTo>
                <a:lnTo>
                  <a:pt x="1270" y="1710"/>
                </a:lnTo>
                <a:lnTo>
                  <a:pt x="1230" y="1718"/>
                </a:lnTo>
                <a:lnTo>
                  <a:pt x="1192" y="1724"/>
                </a:lnTo>
                <a:lnTo>
                  <a:pt x="1152" y="1726"/>
                </a:lnTo>
                <a:lnTo>
                  <a:pt x="1110" y="1728"/>
                </a:lnTo>
                <a:lnTo>
                  <a:pt x="1110" y="1728"/>
                </a:lnTo>
                <a:lnTo>
                  <a:pt x="1082" y="1726"/>
                </a:lnTo>
                <a:lnTo>
                  <a:pt x="1056" y="1724"/>
                </a:lnTo>
                <a:lnTo>
                  <a:pt x="1028" y="1720"/>
                </a:lnTo>
                <a:lnTo>
                  <a:pt x="1002" y="1714"/>
                </a:lnTo>
                <a:lnTo>
                  <a:pt x="976" y="1706"/>
                </a:lnTo>
                <a:lnTo>
                  <a:pt x="952" y="1698"/>
                </a:lnTo>
                <a:lnTo>
                  <a:pt x="928" y="1688"/>
                </a:lnTo>
                <a:lnTo>
                  <a:pt x="904" y="1676"/>
                </a:lnTo>
                <a:lnTo>
                  <a:pt x="884" y="1664"/>
                </a:lnTo>
                <a:lnTo>
                  <a:pt x="862" y="1650"/>
                </a:lnTo>
                <a:lnTo>
                  <a:pt x="844" y="1636"/>
                </a:lnTo>
                <a:lnTo>
                  <a:pt x="826" y="1622"/>
                </a:lnTo>
                <a:lnTo>
                  <a:pt x="810" y="1606"/>
                </a:lnTo>
                <a:lnTo>
                  <a:pt x="796" y="1590"/>
                </a:lnTo>
                <a:lnTo>
                  <a:pt x="784" y="1574"/>
                </a:lnTo>
                <a:lnTo>
                  <a:pt x="774" y="1556"/>
                </a:lnTo>
                <a:lnTo>
                  <a:pt x="774" y="1556"/>
                </a:lnTo>
                <a:lnTo>
                  <a:pt x="732" y="1722"/>
                </a:lnTo>
                <a:lnTo>
                  <a:pt x="678" y="1934"/>
                </a:lnTo>
                <a:lnTo>
                  <a:pt x="678" y="1934"/>
                </a:lnTo>
                <a:lnTo>
                  <a:pt x="670" y="1956"/>
                </a:lnTo>
                <a:lnTo>
                  <a:pt x="658" y="1984"/>
                </a:lnTo>
                <a:lnTo>
                  <a:pt x="640" y="2016"/>
                </a:lnTo>
                <a:lnTo>
                  <a:pt x="620" y="2052"/>
                </a:lnTo>
                <a:lnTo>
                  <a:pt x="570" y="2128"/>
                </a:lnTo>
                <a:lnTo>
                  <a:pt x="518" y="2206"/>
                </a:lnTo>
                <a:lnTo>
                  <a:pt x="466" y="2280"/>
                </a:lnTo>
                <a:lnTo>
                  <a:pt x="420" y="2342"/>
                </a:lnTo>
                <a:lnTo>
                  <a:pt x="378" y="2400"/>
                </a:lnTo>
                <a:lnTo>
                  <a:pt x="378" y="2400"/>
                </a:lnTo>
                <a:lnTo>
                  <a:pt x="378" y="2330"/>
                </a:lnTo>
                <a:lnTo>
                  <a:pt x="380" y="2166"/>
                </a:lnTo>
                <a:lnTo>
                  <a:pt x="384" y="2072"/>
                </a:lnTo>
                <a:lnTo>
                  <a:pt x="388" y="1984"/>
                </a:lnTo>
                <a:lnTo>
                  <a:pt x="394" y="1908"/>
                </a:lnTo>
                <a:lnTo>
                  <a:pt x="398" y="1878"/>
                </a:lnTo>
                <a:lnTo>
                  <a:pt x="402" y="1854"/>
                </a:lnTo>
                <a:lnTo>
                  <a:pt x="402" y="1854"/>
                </a:lnTo>
                <a:lnTo>
                  <a:pt x="578" y="1106"/>
                </a:lnTo>
                <a:lnTo>
                  <a:pt x="578" y="1106"/>
                </a:lnTo>
                <a:lnTo>
                  <a:pt x="572" y="1090"/>
                </a:lnTo>
                <a:lnTo>
                  <a:pt x="564" y="1070"/>
                </a:lnTo>
                <a:lnTo>
                  <a:pt x="556" y="1046"/>
                </a:lnTo>
                <a:lnTo>
                  <a:pt x="548" y="1014"/>
                </a:lnTo>
                <a:lnTo>
                  <a:pt x="542" y="976"/>
                </a:lnTo>
                <a:lnTo>
                  <a:pt x="536" y="934"/>
                </a:lnTo>
                <a:lnTo>
                  <a:pt x="534" y="888"/>
                </a:lnTo>
                <a:lnTo>
                  <a:pt x="534" y="888"/>
                </a:lnTo>
                <a:lnTo>
                  <a:pt x="536" y="850"/>
                </a:lnTo>
                <a:lnTo>
                  <a:pt x="540" y="814"/>
                </a:lnTo>
                <a:lnTo>
                  <a:pt x="546" y="780"/>
                </a:lnTo>
                <a:lnTo>
                  <a:pt x="556" y="746"/>
                </a:lnTo>
                <a:lnTo>
                  <a:pt x="566" y="716"/>
                </a:lnTo>
                <a:lnTo>
                  <a:pt x="580" y="686"/>
                </a:lnTo>
                <a:lnTo>
                  <a:pt x="594" y="660"/>
                </a:lnTo>
                <a:lnTo>
                  <a:pt x="612" y="634"/>
                </a:lnTo>
                <a:lnTo>
                  <a:pt x="630" y="612"/>
                </a:lnTo>
                <a:lnTo>
                  <a:pt x="652" y="592"/>
                </a:lnTo>
                <a:lnTo>
                  <a:pt x="674" y="574"/>
                </a:lnTo>
                <a:lnTo>
                  <a:pt x="696" y="560"/>
                </a:lnTo>
                <a:lnTo>
                  <a:pt x="720" y="548"/>
                </a:lnTo>
                <a:lnTo>
                  <a:pt x="746" y="540"/>
                </a:lnTo>
                <a:lnTo>
                  <a:pt x="772" y="534"/>
                </a:lnTo>
                <a:lnTo>
                  <a:pt x="800" y="532"/>
                </a:lnTo>
                <a:lnTo>
                  <a:pt x="800" y="532"/>
                </a:lnTo>
                <a:lnTo>
                  <a:pt x="822" y="534"/>
                </a:lnTo>
                <a:lnTo>
                  <a:pt x="844" y="536"/>
                </a:lnTo>
                <a:lnTo>
                  <a:pt x="864" y="542"/>
                </a:lnTo>
                <a:lnTo>
                  <a:pt x="882" y="550"/>
                </a:lnTo>
                <a:lnTo>
                  <a:pt x="898" y="558"/>
                </a:lnTo>
                <a:lnTo>
                  <a:pt x="914" y="568"/>
                </a:lnTo>
                <a:lnTo>
                  <a:pt x="926" y="580"/>
                </a:lnTo>
                <a:lnTo>
                  <a:pt x="940" y="594"/>
                </a:lnTo>
                <a:lnTo>
                  <a:pt x="950" y="608"/>
                </a:lnTo>
                <a:lnTo>
                  <a:pt x="960" y="624"/>
                </a:lnTo>
                <a:lnTo>
                  <a:pt x="968" y="642"/>
                </a:lnTo>
                <a:lnTo>
                  <a:pt x="974" y="660"/>
                </a:lnTo>
                <a:lnTo>
                  <a:pt x="978" y="678"/>
                </a:lnTo>
                <a:lnTo>
                  <a:pt x="982" y="698"/>
                </a:lnTo>
                <a:lnTo>
                  <a:pt x="984" y="718"/>
                </a:lnTo>
                <a:lnTo>
                  <a:pt x="984" y="738"/>
                </a:lnTo>
                <a:lnTo>
                  <a:pt x="984" y="738"/>
                </a:lnTo>
                <a:lnTo>
                  <a:pt x="984" y="762"/>
                </a:lnTo>
                <a:lnTo>
                  <a:pt x="982" y="788"/>
                </a:lnTo>
                <a:lnTo>
                  <a:pt x="972" y="844"/>
                </a:lnTo>
                <a:lnTo>
                  <a:pt x="958" y="902"/>
                </a:lnTo>
                <a:lnTo>
                  <a:pt x="940" y="964"/>
                </a:lnTo>
                <a:lnTo>
                  <a:pt x="900" y="1094"/>
                </a:lnTo>
                <a:lnTo>
                  <a:pt x="880" y="1160"/>
                </a:lnTo>
                <a:lnTo>
                  <a:pt x="864" y="1226"/>
                </a:lnTo>
                <a:lnTo>
                  <a:pt x="864" y="1226"/>
                </a:lnTo>
                <a:lnTo>
                  <a:pt x="858" y="1254"/>
                </a:lnTo>
                <a:lnTo>
                  <a:pt x="858" y="1280"/>
                </a:lnTo>
                <a:lnTo>
                  <a:pt x="858" y="1304"/>
                </a:lnTo>
                <a:lnTo>
                  <a:pt x="862" y="1328"/>
                </a:lnTo>
                <a:lnTo>
                  <a:pt x="870" y="1352"/>
                </a:lnTo>
                <a:lnTo>
                  <a:pt x="880" y="1374"/>
                </a:lnTo>
                <a:lnTo>
                  <a:pt x="892" y="1394"/>
                </a:lnTo>
                <a:lnTo>
                  <a:pt x="906" y="1414"/>
                </a:lnTo>
                <a:lnTo>
                  <a:pt x="922" y="1430"/>
                </a:lnTo>
                <a:lnTo>
                  <a:pt x="940" y="1446"/>
                </a:lnTo>
                <a:lnTo>
                  <a:pt x="960" y="1458"/>
                </a:lnTo>
                <a:lnTo>
                  <a:pt x="980" y="1470"/>
                </a:lnTo>
                <a:lnTo>
                  <a:pt x="1004" y="1478"/>
                </a:lnTo>
                <a:lnTo>
                  <a:pt x="1028" y="1486"/>
                </a:lnTo>
                <a:lnTo>
                  <a:pt x="1054" y="1490"/>
                </a:lnTo>
                <a:lnTo>
                  <a:pt x="1080" y="1490"/>
                </a:lnTo>
                <a:lnTo>
                  <a:pt x="1080" y="1490"/>
                </a:lnTo>
                <a:lnTo>
                  <a:pt x="1104" y="1490"/>
                </a:lnTo>
                <a:lnTo>
                  <a:pt x="1128" y="1486"/>
                </a:lnTo>
                <a:lnTo>
                  <a:pt x="1152" y="1482"/>
                </a:lnTo>
                <a:lnTo>
                  <a:pt x="1174" y="1476"/>
                </a:lnTo>
                <a:lnTo>
                  <a:pt x="1196" y="1468"/>
                </a:lnTo>
                <a:lnTo>
                  <a:pt x="1218" y="1458"/>
                </a:lnTo>
                <a:lnTo>
                  <a:pt x="1238" y="1446"/>
                </a:lnTo>
                <a:lnTo>
                  <a:pt x="1258" y="1432"/>
                </a:lnTo>
                <a:lnTo>
                  <a:pt x="1278" y="1418"/>
                </a:lnTo>
                <a:lnTo>
                  <a:pt x="1296" y="1402"/>
                </a:lnTo>
                <a:lnTo>
                  <a:pt x="1314" y="1384"/>
                </a:lnTo>
                <a:lnTo>
                  <a:pt x="1332" y="1364"/>
                </a:lnTo>
                <a:lnTo>
                  <a:pt x="1350" y="1344"/>
                </a:lnTo>
                <a:lnTo>
                  <a:pt x="1366" y="1322"/>
                </a:lnTo>
                <a:lnTo>
                  <a:pt x="1380" y="1298"/>
                </a:lnTo>
                <a:lnTo>
                  <a:pt x="1396" y="1274"/>
                </a:lnTo>
                <a:lnTo>
                  <a:pt x="1410" y="1248"/>
                </a:lnTo>
                <a:lnTo>
                  <a:pt x="1422" y="1222"/>
                </a:lnTo>
                <a:lnTo>
                  <a:pt x="1446" y="1166"/>
                </a:lnTo>
                <a:lnTo>
                  <a:pt x="1468" y="1106"/>
                </a:lnTo>
                <a:lnTo>
                  <a:pt x="1484" y="1042"/>
                </a:lnTo>
                <a:lnTo>
                  <a:pt x="1498" y="974"/>
                </a:lnTo>
                <a:lnTo>
                  <a:pt x="1508" y="906"/>
                </a:lnTo>
                <a:lnTo>
                  <a:pt x="1514" y="834"/>
                </a:lnTo>
                <a:lnTo>
                  <a:pt x="1516" y="760"/>
                </a:lnTo>
                <a:lnTo>
                  <a:pt x="1516" y="760"/>
                </a:lnTo>
                <a:lnTo>
                  <a:pt x="1516" y="732"/>
                </a:lnTo>
                <a:lnTo>
                  <a:pt x="1514" y="704"/>
                </a:lnTo>
                <a:lnTo>
                  <a:pt x="1510" y="678"/>
                </a:lnTo>
                <a:lnTo>
                  <a:pt x="1506" y="652"/>
                </a:lnTo>
                <a:lnTo>
                  <a:pt x="1502" y="626"/>
                </a:lnTo>
                <a:lnTo>
                  <a:pt x="1494" y="600"/>
                </a:lnTo>
                <a:lnTo>
                  <a:pt x="1486" y="576"/>
                </a:lnTo>
                <a:lnTo>
                  <a:pt x="1478" y="552"/>
                </a:lnTo>
                <a:lnTo>
                  <a:pt x="1468" y="528"/>
                </a:lnTo>
                <a:lnTo>
                  <a:pt x="1458" y="506"/>
                </a:lnTo>
                <a:lnTo>
                  <a:pt x="1446" y="482"/>
                </a:lnTo>
                <a:lnTo>
                  <a:pt x="1432" y="462"/>
                </a:lnTo>
                <a:lnTo>
                  <a:pt x="1418" y="442"/>
                </a:lnTo>
                <a:lnTo>
                  <a:pt x="1402" y="422"/>
                </a:lnTo>
                <a:lnTo>
                  <a:pt x="1386" y="402"/>
                </a:lnTo>
                <a:lnTo>
                  <a:pt x="1368" y="384"/>
                </a:lnTo>
                <a:lnTo>
                  <a:pt x="1350" y="368"/>
                </a:lnTo>
                <a:lnTo>
                  <a:pt x="1330" y="352"/>
                </a:lnTo>
                <a:lnTo>
                  <a:pt x="1310" y="336"/>
                </a:lnTo>
                <a:lnTo>
                  <a:pt x="1288" y="322"/>
                </a:lnTo>
                <a:lnTo>
                  <a:pt x="1264" y="308"/>
                </a:lnTo>
                <a:lnTo>
                  <a:pt x="1240" y="296"/>
                </a:lnTo>
                <a:lnTo>
                  <a:pt x="1216" y="284"/>
                </a:lnTo>
                <a:lnTo>
                  <a:pt x="1190" y="274"/>
                </a:lnTo>
                <a:lnTo>
                  <a:pt x="1162" y="264"/>
                </a:lnTo>
                <a:lnTo>
                  <a:pt x="1134" y="256"/>
                </a:lnTo>
                <a:lnTo>
                  <a:pt x="1104" y="250"/>
                </a:lnTo>
                <a:lnTo>
                  <a:pt x="1074" y="244"/>
                </a:lnTo>
                <a:lnTo>
                  <a:pt x="1044" y="240"/>
                </a:lnTo>
                <a:lnTo>
                  <a:pt x="1012" y="236"/>
                </a:lnTo>
                <a:lnTo>
                  <a:pt x="978" y="234"/>
                </a:lnTo>
                <a:lnTo>
                  <a:pt x="944" y="234"/>
                </a:lnTo>
                <a:lnTo>
                  <a:pt x="944" y="234"/>
                </a:lnTo>
                <a:lnTo>
                  <a:pt x="906" y="236"/>
                </a:lnTo>
                <a:lnTo>
                  <a:pt x="868" y="238"/>
                </a:lnTo>
                <a:lnTo>
                  <a:pt x="832" y="242"/>
                </a:lnTo>
                <a:lnTo>
                  <a:pt x="796" y="248"/>
                </a:lnTo>
                <a:lnTo>
                  <a:pt x="760" y="256"/>
                </a:lnTo>
                <a:lnTo>
                  <a:pt x="728" y="266"/>
                </a:lnTo>
                <a:lnTo>
                  <a:pt x="694" y="276"/>
                </a:lnTo>
                <a:lnTo>
                  <a:pt x="662" y="288"/>
                </a:lnTo>
                <a:lnTo>
                  <a:pt x="632" y="302"/>
                </a:lnTo>
                <a:lnTo>
                  <a:pt x="602" y="316"/>
                </a:lnTo>
                <a:lnTo>
                  <a:pt x="574" y="334"/>
                </a:lnTo>
                <a:lnTo>
                  <a:pt x="548" y="350"/>
                </a:lnTo>
                <a:lnTo>
                  <a:pt x="522" y="370"/>
                </a:lnTo>
                <a:lnTo>
                  <a:pt x="496" y="390"/>
                </a:lnTo>
                <a:lnTo>
                  <a:pt x="472" y="410"/>
                </a:lnTo>
                <a:lnTo>
                  <a:pt x="450" y="432"/>
                </a:lnTo>
                <a:lnTo>
                  <a:pt x="428" y="456"/>
                </a:lnTo>
                <a:lnTo>
                  <a:pt x="408" y="480"/>
                </a:lnTo>
                <a:lnTo>
                  <a:pt x="390" y="506"/>
                </a:lnTo>
                <a:lnTo>
                  <a:pt x="372" y="532"/>
                </a:lnTo>
                <a:lnTo>
                  <a:pt x="356" y="558"/>
                </a:lnTo>
                <a:lnTo>
                  <a:pt x="342" y="586"/>
                </a:lnTo>
                <a:lnTo>
                  <a:pt x="328" y="614"/>
                </a:lnTo>
                <a:lnTo>
                  <a:pt x="316" y="642"/>
                </a:lnTo>
                <a:lnTo>
                  <a:pt x="304" y="672"/>
                </a:lnTo>
                <a:lnTo>
                  <a:pt x="294" y="702"/>
                </a:lnTo>
                <a:lnTo>
                  <a:pt x="286" y="732"/>
                </a:lnTo>
                <a:lnTo>
                  <a:pt x="280" y="764"/>
                </a:lnTo>
                <a:lnTo>
                  <a:pt x="274" y="796"/>
                </a:lnTo>
                <a:lnTo>
                  <a:pt x="272" y="828"/>
                </a:lnTo>
                <a:lnTo>
                  <a:pt x="268" y="860"/>
                </a:lnTo>
                <a:lnTo>
                  <a:pt x="268" y="892"/>
                </a:lnTo>
                <a:lnTo>
                  <a:pt x="268" y="892"/>
                </a:lnTo>
                <a:lnTo>
                  <a:pt x="270" y="936"/>
                </a:lnTo>
                <a:lnTo>
                  <a:pt x="274" y="976"/>
                </a:lnTo>
                <a:lnTo>
                  <a:pt x="282" y="1012"/>
                </a:lnTo>
                <a:lnTo>
                  <a:pt x="292" y="1046"/>
                </a:lnTo>
                <a:lnTo>
                  <a:pt x="306" y="1078"/>
                </a:lnTo>
                <a:lnTo>
                  <a:pt x="322" y="1108"/>
                </a:lnTo>
                <a:lnTo>
                  <a:pt x="338" y="1136"/>
                </a:lnTo>
                <a:lnTo>
                  <a:pt x="358" y="1162"/>
                </a:lnTo>
                <a:lnTo>
                  <a:pt x="358" y="1162"/>
                </a:lnTo>
                <a:lnTo>
                  <a:pt x="374" y="1182"/>
                </a:lnTo>
                <a:lnTo>
                  <a:pt x="378" y="1190"/>
                </a:lnTo>
                <a:lnTo>
                  <a:pt x="382" y="1198"/>
                </a:lnTo>
                <a:lnTo>
                  <a:pt x="382" y="1206"/>
                </a:lnTo>
                <a:lnTo>
                  <a:pt x="382" y="1216"/>
                </a:lnTo>
                <a:lnTo>
                  <a:pt x="378" y="1238"/>
                </a:lnTo>
                <a:lnTo>
                  <a:pt x="378" y="1238"/>
                </a:lnTo>
                <a:lnTo>
                  <a:pt x="350" y="1348"/>
                </a:lnTo>
                <a:lnTo>
                  <a:pt x="350" y="1348"/>
                </a:lnTo>
                <a:lnTo>
                  <a:pt x="346" y="1360"/>
                </a:lnTo>
                <a:lnTo>
                  <a:pt x="340" y="1370"/>
                </a:lnTo>
                <a:lnTo>
                  <a:pt x="332" y="1378"/>
                </a:lnTo>
                <a:lnTo>
                  <a:pt x="324" y="1384"/>
                </a:lnTo>
                <a:lnTo>
                  <a:pt x="314" y="1386"/>
                </a:lnTo>
                <a:lnTo>
                  <a:pt x="304" y="1388"/>
                </a:lnTo>
                <a:lnTo>
                  <a:pt x="294" y="1386"/>
                </a:lnTo>
                <a:lnTo>
                  <a:pt x="282" y="1382"/>
                </a:lnTo>
                <a:lnTo>
                  <a:pt x="282" y="1382"/>
                </a:lnTo>
                <a:lnTo>
                  <a:pt x="246" y="1366"/>
                </a:lnTo>
                <a:lnTo>
                  <a:pt x="214" y="1348"/>
                </a:lnTo>
                <a:lnTo>
                  <a:pt x="184" y="1326"/>
                </a:lnTo>
                <a:lnTo>
                  <a:pt x="156" y="1300"/>
                </a:lnTo>
                <a:lnTo>
                  <a:pt x="132" y="1274"/>
                </a:lnTo>
                <a:lnTo>
                  <a:pt x="108" y="1244"/>
                </a:lnTo>
                <a:lnTo>
                  <a:pt x="88" y="1212"/>
                </a:lnTo>
                <a:lnTo>
                  <a:pt x="70" y="1180"/>
                </a:lnTo>
                <a:lnTo>
                  <a:pt x="52" y="1144"/>
                </a:lnTo>
                <a:lnTo>
                  <a:pt x="38" y="1106"/>
                </a:lnTo>
                <a:lnTo>
                  <a:pt x="26" y="1068"/>
                </a:lnTo>
                <a:lnTo>
                  <a:pt x="18" y="1028"/>
                </a:lnTo>
                <a:lnTo>
                  <a:pt x="10" y="988"/>
                </a:lnTo>
                <a:lnTo>
                  <a:pt x="4" y="944"/>
                </a:lnTo>
                <a:lnTo>
                  <a:pt x="2" y="902"/>
                </a:lnTo>
                <a:lnTo>
                  <a:pt x="0" y="858"/>
                </a:lnTo>
                <a:lnTo>
                  <a:pt x="0" y="858"/>
                </a:lnTo>
                <a:lnTo>
                  <a:pt x="2" y="820"/>
                </a:lnTo>
                <a:lnTo>
                  <a:pt x="4" y="784"/>
                </a:lnTo>
                <a:lnTo>
                  <a:pt x="10" y="746"/>
                </a:lnTo>
                <a:lnTo>
                  <a:pt x="16" y="708"/>
                </a:lnTo>
                <a:lnTo>
                  <a:pt x="24" y="672"/>
                </a:lnTo>
                <a:lnTo>
                  <a:pt x="36" y="634"/>
                </a:lnTo>
                <a:lnTo>
                  <a:pt x="48" y="596"/>
                </a:lnTo>
                <a:lnTo>
                  <a:pt x="62" y="560"/>
                </a:lnTo>
                <a:lnTo>
                  <a:pt x="78" y="522"/>
                </a:lnTo>
                <a:lnTo>
                  <a:pt x="96" y="486"/>
                </a:lnTo>
                <a:lnTo>
                  <a:pt x="116" y="450"/>
                </a:lnTo>
                <a:lnTo>
                  <a:pt x="138" y="414"/>
                </a:lnTo>
                <a:lnTo>
                  <a:pt x="162" y="380"/>
                </a:lnTo>
                <a:lnTo>
                  <a:pt x="188" y="346"/>
                </a:lnTo>
                <a:lnTo>
                  <a:pt x="216" y="314"/>
                </a:lnTo>
                <a:lnTo>
                  <a:pt x="246" y="282"/>
                </a:lnTo>
                <a:lnTo>
                  <a:pt x="278" y="252"/>
                </a:lnTo>
                <a:lnTo>
                  <a:pt x="312" y="222"/>
                </a:lnTo>
                <a:lnTo>
                  <a:pt x="348" y="194"/>
                </a:lnTo>
                <a:lnTo>
                  <a:pt x="384" y="168"/>
                </a:lnTo>
                <a:lnTo>
                  <a:pt x="424" y="144"/>
                </a:lnTo>
                <a:lnTo>
                  <a:pt x="466" y="120"/>
                </a:lnTo>
                <a:lnTo>
                  <a:pt x="508" y="98"/>
                </a:lnTo>
                <a:lnTo>
                  <a:pt x="554" y="78"/>
                </a:lnTo>
                <a:lnTo>
                  <a:pt x="600" y="62"/>
                </a:lnTo>
                <a:lnTo>
                  <a:pt x="650" y="46"/>
                </a:lnTo>
                <a:lnTo>
                  <a:pt x="700" y="32"/>
                </a:lnTo>
                <a:lnTo>
                  <a:pt x="752" y="20"/>
                </a:lnTo>
                <a:lnTo>
                  <a:pt x="808" y="12"/>
                </a:lnTo>
                <a:lnTo>
                  <a:pt x="864" y="4"/>
                </a:lnTo>
                <a:lnTo>
                  <a:pt x="922" y="2"/>
                </a:lnTo>
                <a:lnTo>
                  <a:pt x="982" y="0"/>
                </a:lnTo>
                <a:lnTo>
                  <a:pt x="982" y="0"/>
                </a:lnTo>
                <a:lnTo>
                  <a:pt x="1030" y="0"/>
                </a:lnTo>
                <a:lnTo>
                  <a:pt x="1078" y="4"/>
                </a:lnTo>
                <a:lnTo>
                  <a:pt x="1124" y="10"/>
                </a:lnTo>
                <a:lnTo>
                  <a:pt x="1170" y="16"/>
                </a:lnTo>
                <a:lnTo>
                  <a:pt x="1214" y="26"/>
                </a:lnTo>
                <a:lnTo>
                  <a:pt x="1258" y="38"/>
                </a:lnTo>
                <a:lnTo>
                  <a:pt x="1298" y="50"/>
                </a:lnTo>
                <a:lnTo>
                  <a:pt x="1340" y="66"/>
                </a:lnTo>
                <a:lnTo>
                  <a:pt x="1378" y="82"/>
                </a:lnTo>
                <a:lnTo>
                  <a:pt x="1416" y="100"/>
                </a:lnTo>
                <a:lnTo>
                  <a:pt x="1452" y="120"/>
                </a:lnTo>
                <a:lnTo>
                  <a:pt x="1488" y="142"/>
                </a:lnTo>
                <a:lnTo>
                  <a:pt x="1522" y="164"/>
                </a:lnTo>
                <a:lnTo>
                  <a:pt x="1554" y="188"/>
                </a:lnTo>
                <a:lnTo>
                  <a:pt x="1584" y="214"/>
                </a:lnTo>
                <a:lnTo>
                  <a:pt x="1614" y="240"/>
                </a:lnTo>
                <a:lnTo>
                  <a:pt x="1642" y="268"/>
                </a:lnTo>
                <a:lnTo>
                  <a:pt x="1668" y="298"/>
                </a:lnTo>
                <a:lnTo>
                  <a:pt x="1692" y="328"/>
                </a:lnTo>
                <a:lnTo>
                  <a:pt x="1714" y="358"/>
                </a:lnTo>
                <a:lnTo>
                  <a:pt x="1736" y="390"/>
                </a:lnTo>
                <a:lnTo>
                  <a:pt x="1756" y="424"/>
                </a:lnTo>
                <a:lnTo>
                  <a:pt x="1774" y="458"/>
                </a:lnTo>
                <a:lnTo>
                  <a:pt x="1790" y="492"/>
                </a:lnTo>
                <a:lnTo>
                  <a:pt x="1804" y="526"/>
                </a:lnTo>
                <a:lnTo>
                  <a:pt x="1816" y="562"/>
                </a:lnTo>
                <a:lnTo>
                  <a:pt x="1828" y="598"/>
                </a:lnTo>
                <a:lnTo>
                  <a:pt x="1836" y="636"/>
                </a:lnTo>
                <a:lnTo>
                  <a:pt x="1842" y="674"/>
                </a:lnTo>
                <a:lnTo>
                  <a:pt x="1848" y="710"/>
                </a:lnTo>
                <a:lnTo>
                  <a:pt x="1850" y="748"/>
                </a:lnTo>
                <a:lnTo>
                  <a:pt x="1852" y="786"/>
                </a:lnTo>
                <a:lnTo>
                  <a:pt x="1852" y="78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5"/>
          <p:cNvSpPr txBox="1"/>
          <p:nvPr>
            <p:ph idx="1" type="body"/>
          </p:nvPr>
        </p:nvSpPr>
        <p:spPr>
          <a:xfrm>
            <a:off x="4067944" y="1746440"/>
            <a:ext cx="4608512" cy="5055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56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4" name="Google Shape;144;p5"/>
          <p:cNvSpPr txBox="1"/>
          <p:nvPr>
            <p:ph idx="2" type="body"/>
          </p:nvPr>
        </p:nvSpPr>
        <p:spPr>
          <a:xfrm>
            <a:off x="4067944" y="2459046"/>
            <a:ext cx="4608512" cy="20035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45" name="Google Shape;14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0431" y="1518759"/>
            <a:ext cx="2873106" cy="2873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© Templateswise.com - Recycling PPT 5">
  <p:cSld name="© Templateswise.com - Recycling PPT 5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/>
          <p:nvPr/>
        </p:nvSpPr>
        <p:spPr>
          <a:xfrm>
            <a:off x="0" y="4402138"/>
            <a:ext cx="9144000" cy="741363"/>
          </a:xfrm>
          <a:custGeom>
            <a:rect b="b" l="l" r="r" t="t"/>
            <a:pathLst>
              <a:path extrusionOk="0" h="933" w="11520">
                <a:moveTo>
                  <a:pt x="11520" y="0"/>
                </a:moveTo>
                <a:lnTo>
                  <a:pt x="0" y="507"/>
                </a:lnTo>
                <a:lnTo>
                  <a:pt x="0" y="933"/>
                </a:lnTo>
                <a:lnTo>
                  <a:pt x="11520" y="933"/>
                </a:lnTo>
                <a:lnTo>
                  <a:pt x="1152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1" name="Google Shape;151;p6"/>
          <p:cNvSpPr/>
          <p:nvPr/>
        </p:nvSpPr>
        <p:spPr>
          <a:xfrm>
            <a:off x="3175" y="4805363"/>
            <a:ext cx="4763" cy="338138"/>
          </a:xfrm>
          <a:prstGeom prst="rect">
            <a:avLst/>
          </a:prstGeom>
          <a:solidFill>
            <a:srgbClr val="E7E9E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6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6"/>
          <p:cNvSpPr txBox="1"/>
          <p:nvPr>
            <p:ph idx="1" type="body"/>
          </p:nvPr>
        </p:nvSpPr>
        <p:spPr>
          <a:xfrm>
            <a:off x="467544" y="1419622"/>
            <a:ext cx="8208912" cy="29825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>
                <a:solidFill>
                  <a:schemeClr val="dk1"/>
                </a:solidFill>
              </a:defRPr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  <a:defRPr b="0" i="0" sz="4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93949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93949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93949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93949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93949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93949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93949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93949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93949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93949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93949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32.png"/><Relationship Id="rId6" Type="http://schemas.openxmlformats.org/officeDocument/2006/relationships/image" Target="../media/image3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5.jpg"/><Relationship Id="rId5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11.png"/><Relationship Id="rId5" Type="http://schemas.openxmlformats.org/officeDocument/2006/relationships/image" Target="../media/image14.png"/><Relationship Id="rId6" Type="http://schemas.openxmlformats.org/officeDocument/2006/relationships/image" Target="../media/image22.png"/><Relationship Id="rId7" Type="http://schemas.openxmlformats.org/officeDocument/2006/relationships/image" Target="../media/image16.png"/><Relationship Id="rId8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10" Type="http://schemas.openxmlformats.org/officeDocument/2006/relationships/image" Target="../media/image29.png"/><Relationship Id="rId9" Type="http://schemas.openxmlformats.org/officeDocument/2006/relationships/image" Target="../media/image28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24.png"/><Relationship Id="rId8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7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"/>
          <p:cNvSpPr txBox="1"/>
          <p:nvPr>
            <p:ph idx="1" type="body"/>
          </p:nvPr>
        </p:nvSpPr>
        <p:spPr>
          <a:xfrm>
            <a:off x="4779975" y="2618976"/>
            <a:ext cx="4184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b="1" lang="en-US"/>
              <a:t>T3Q_2</a:t>
            </a:r>
            <a:r>
              <a:rPr b="1" lang="en-US" sz="1500"/>
              <a:t>팀</a:t>
            </a:r>
            <a:endParaRPr b="1" sz="1500"/>
          </a:p>
        </p:txBody>
      </p:sp>
      <p:sp>
        <p:nvSpPr>
          <p:cNvPr id="159" name="Google Shape;159;p7"/>
          <p:cNvSpPr txBox="1"/>
          <p:nvPr/>
        </p:nvSpPr>
        <p:spPr>
          <a:xfrm>
            <a:off x="3669894" y="-307777"/>
            <a:ext cx="180421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858A8F"/>
                </a:solidFill>
                <a:latin typeface="Calibri"/>
                <a:ea typeface="Calibri"/>
                <a:cs typeface="Calibri"/>
                <a:sym typeface="Calibri"/>
              </a:rPr>
              <a:t>© Templateswise.com</a:t>
            </a:r>
            <a:endParaRPr/>
          </a:p>
        </p:txBody>
      </p:sp>
      <p:sp>
        <p:nvSpPr>
          <p:cNvPr id="160" name="Google Shape;160;p7"/>
          <p:cNvSpPr txBox="1"/>
          <p:nvPr>
            <p:ph type="title"/>
          </p:nvPr>
        </p:nvSpPr>
        <p:spPr>
          <a:xfrm>
            <a:off x="3156450" y="2055750"/>
            <a:ext cx="59652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00930"/>
              <a:buFont typeface="Calibri"/>
              <a:buNone/>
            </a:pPr>
            <a:r>
              <a:rPr b="1" lang="en-US"/>
              <a:t>T.I.C </a:t>
            </a:r>
            <a:r>
              <a:rPr b="1" lang="en-US" sz="2388"/>
              <a:t>(Trash Image</a:t>
            </a:r>
            <a:r>
              <a:rPr b="1" lang="en-US" sz="2388">
                <a:solidFill>
                  <a:srgbClr val="FF0000"/>
                </a:solidFill>
              </a:rPr>
              <a:t> </a:t>
            </a:r>
            <a:r>
              <a:rPr b="1" lang="en-US" sz="2388"/>
              <a:t>Classifier</a:t>
            </a:r>
            <a:endParaRPr b="1" sz="23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00930"/>
              <a:buFont typeface="Calibri"/>
              <a:buNone/>
            </a:pPr>
            <a:r>
              <a:rPr b="1" lang="en-US" sz="2388"/>
              <a:t>on T3Q platform</a:t>
            </a:r>
            <a:r>
              <a:rPr b="1" lang="en-US" sz="2388"/>
              <a:t>)</a:t>
            </a:r>
            <a:endParaRPr b="1" sz="2388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00930"/>
              <a:buFont typeface="Calibri"/>
              <a:buNone/>
            </a:pPr>
            <a:r>
              <a:t/>
            </a:r>
            <a:endParaRPr b="1" sz="2388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"/>
          <p:cNvSpPr txBox="1"/>
          <p:nvPr>
            <p:ph type="title"/>
          </p:nvPr>
        </p:nvSpPr>
        <p:spPr>
          <a:xfrm>
            <a:off x="455023" y="319766"/>
            <a:ext cx="6828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5. 예상 발생 이슈</a:t>
            </a:r>
            <a:endParaRPr sz="3200"/>
          </a:p>
        </p:txBody>
      </p:sp>
      <p:sp>
        <p:nvSpPr>
          <p:cNvPr id="256" name="Google Shape;256;p16"/>
          <p:cNvSpPr txBox="1"/>
          <p:nvPr/>
        </p:nvSpPr>
        <p:spPr>
          <a:xfrm>
            <a:off x="1500900" y="1725150"/>
            <a:ext cx="61422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arenR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투명한 이미지 (pet와 유리병)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arenR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같은 모양, 다른 재질의 이미지 : Efficient, MobileNet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arenR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이미지 데이터의 수 : OpenCV, GAN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7"/>
          <p:cNvSpPr txBox="1"/>
          <p:nvPr>
            <p:ph type="title"/>
          </p:nvPr>
        </p:nvSpPr>
        <p:spPr>
          <a:xfrm>
            <a:off x="512823" y="319766"/>
            <a:ext cx="6828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</a:pPr>
            <a:r>
              <a:rPr lang="en-US" sz="3200"/>
              <a:t>6</a:t>
            </a:r>
            <a:r>
              <a:rPr lang="en-US" sz="3200"/>
              <a:t>. 기대효과</a:t>
            </a:r>
            <a:endParaRPr sz="3200"/>
          </a:p>
        </p:txBody>
      </p:sp>
      <p:pic>
        <p:nvPicPr>
          <p:cNvPr id="262" name="Google Shape;26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3825" y="1647681"/>
            <a:ext cx="712225" cy="807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88225" y="1647681"/>
            <a:ext cx="712225" cy="80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73825" y="2688017"/>
            <a:ext cx="712225" cy="80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17"/>
          <p:cNvSpPr/>
          <p:nvPr/>
        </p:nvSpPr>
        <p:spPr>
          <a:xfrm>
            <a:off x="3700950" y="1263300"/>
            <a:ext cx="4300800" cy="2616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1)  올바른 분리수거 습관 형성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2)  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쓰레기 소각장과 매립지 부족 해결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3)  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선별작업 인력 부족 문제 해소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4)  </a:t>
            </a:r>
            <a:r>
              <a:rPr lang="en-US">
                <a:latin typeface="Calibri"/>
                <a:ea typeface="Calibri"/>
                <a:cs typeface="Calibri"/>
                <a:sym typeface="Calibri"/>
              </a:rPr>
              <a:t>쓰레기 처리 비용 감소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5)  환경 선순환 구조에 기여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6" name="Google Shape;26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40425" y="2688013"/>
            <a:ext cx="807825" cy="80782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8"/>
          <p:cNvSpPr txBox="1"/>
          <p:nvPr>
            <p:ph type="title"/>
          </p:nvPr>
        </p:nvSpPr>
        <p:spPr>
          <a:xfrm>
            <a:off x="3303300" y="2143050"/>
            <a:ext cx="2537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</a:pPr>
            <a:r>
              <a:rPr lang="en-US" sz="3600"/>
              <a:t>감사합니다</a:t>
            </a:r>
            <a:endParaRPr sz="3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8"/>
          <p:cNvSpPr txBox="1"/>
          <p:nvPr>
            <p:ph type="title"/>
          </p:nvPr>
        </p:nvSpPr>
        <p:spPr>
          <a:xfrm>
            <a:off x="1857798" y="915566"/>
            <a:ext cx="6828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</a:pPr>
            <a:r>
              <a:rPr lang="en-US"/>
              <a:t>목차</a:t>
            </a:r>
            <a:endParaRPr/>
          </a:p>
        </p:txBody>
      </p:sp>
      <p:sp>
        <p:nvSpPr>
          <p:cNvPr id="166" name="Google Shape;166;p8"/>
          <p:cNvSpPr txBox="1"/>
          <p:nvPr>
            <p:ph idx="1" type="body"/>
          </p:nvPr>
        </p:nvSpPr>
        <p:spPr>
          <a:xfrm>
            <a:off x="1857800" y="2057200"/>
            <a:ext cx="6818700" cy="18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marR="0" rtl="0" algn="l">
              <a:lnSpc>
                <a:spcPct val="115000"/>
              </a:lnSpc>
              <a:spcBef>
                <a:spcPts val="440"/>
              </a:spcBef>
              <a:spcAft>
                <a:spcPts val="0"/>
              </a:spcAft>
              <a:buSzPts val="2200"/>
              <a:buAutoNum type="arabicPeriod"/>
            </a:pPr>
            <a:r>
              <a:rPr lang="en-US">
                <a:highlight>
                  <a:schemeClr val="lt1"/>
                </a:highlight>
              </a:rPr>
              <a:t>프로젝트 배경 </a:t>
            </a:r>
            <a:endParaRPr>
              <a:highlight>
                <a:schemeClr val="lt1"/>
              </a:highlight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/>
              <a:t>프로젝트 목적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/>
              <a:t>프로세스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/>
              <a:t>활용 알고리즘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/>
              <a:t>예상 발생 이슈</a:t>
            </a:r>
            <a:endParaRPr/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-US"/>
              <a:t>기대효과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2625" y="331300"/>
            <a:ext cx="3580649" cy="3937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425" y="1339200"/>
            <a:ext cx="4181950" cy="286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9"/>
          <p:cNvSpPr txBox="1"/>
          <p:nvPr>
            <p:ph type="title"/>
          </p:nvPr>
        </p:nvSpPr>
        <p:spPr>
          <a:xfrm>
            <a:off x="455023" y="319766"/>
            <a:ext cx="6828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</a:pPr>
            <a:r>
              <a:rPr lang="en-US" sz="3200"/>
              <a:t>1. 프로젝트 배경</a:t>
            </a:r>
            <a:endParaRPr sz="3200"/>
          </a:p>
        </p:txBody>
      </p:sp>
      <p:cxnSp>
        <p:nvCxnSpPr>
          <p:cNvPr id="174" name="Google Shape;174;p9"/>
          <p:cNvCxnSpPr/>
          <p:nvPr/>
        </p:nvCxnSpPr>
        <p:spPr>
          <a:xfrm>
            <a:off x="5423550" y="1129500"/>
            <a:ext cx="20085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9"/>
          <p:cNvCxnSpPr/>
          <p:nvPr/>
        </p:nvCxnSpPr>
        <p:spPr>
          <a:xfrm>
            <a:off x="5043900" y="1393925"/>
            <a:ext cx="585000" cy="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"/>
          <p:cNvSpPr txBox="1"/>
          <p:nvPr>
            <p:ph type="title"/>
          </p:nvPr>
        </p:nvSpPr>
        <p:spPr>
          <a:xfrm>
            <a:off x="455023" y="319766"/>
            <a:ext cx="6828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</a:pPr>
            <a:r>
              <a:rPr lang="en-US" sz="3200"/>
              <a:t>1. 프로젝트 배경</a:t>
            </a:r>
            <a:endParaRPr sz="3200"/>
          </a:p>
        </p:txBody>
      </p:sp>
      <p:sp>
        <p:nvSpPr>
          <p:cNvPr id="181" name="Google Shape;181;p10"/>
          <p:cNvSpPr txBox="1"/>
          <p:nvPr/>
        </p:nvSpPr>
        <p:spPr>
          <a:xfrm>
            <a:off x="746800" y="3724625"/>
            <a:ext cx="393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가독성 떨어지는 관련 포스터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0"/>
          <p:cNvSpPr txBox="1"/>
          <p:nvPr/>
        </p:nvSpPr>
        <p:spPr>
          <a:xfrm>
            <a:off x="4838175" y="3724625"/>
            <a:ext cx="393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숙지하기 힘든 디테일한 사항들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0"/>
          <p:cNvSpPr txBox="1"/>
          <p:nvPr/>
        </p:nvSpPr>
        <p:spPr>
          <a:xfrm>
            <a:off x="705875" y="4241100"/>
            <a:ext cx="58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025" y="1177175"/>
            <a:ext cx="3272100" cy="231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0525" y="1177166"/>
            <a:ext cx="2242659" cy="224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9375" y="1177150"/>
            <a:ext cx="2242675" cy="224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868" y="1323927"/>
            <a:ext cx="3086394" cy="2029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913" y="1323926"/>
            <a:ext cx="3086396" cy="2029784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1"/>
          <p:cNvSpPr txBox="1"/>
          <p:nvPr/>
        </p:nvSpPr>
        <p:spPr>
          <a:xfrm>
            <a:off x="1909426" y="3449050"/>
            <a:ext cx="1389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Calibri"/>
                <a:ea typeface="Calibri"/>
                <a:cs typeface="Calibri"/>
                <a:sym typeface="Calibri"/>
              </a:rPr>
              <a:t>무분별한 분리배출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1"/>
          <p:cNvSpPr txBox="1"/>
          <p:nvPr/>
        </p:nvSpPr>
        <p:spPr>
          <a:xfrm>
            <a:off x="5886663" y="3449050"/>
            <a:ext cx="1306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Calibri"/>
                <a:ea typeface="Calibri"/>
                <a:cs typeface="Calibri"/>
                <a:sym typeface="Calibri"/>
              </a:rPr>
              <a:t>인력 기반 회수선별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1"/>
          <p:cNvSpPr txBox="1"/>
          <p:nvPr>
            <p:ph type="title"/>
          </p:nvPr>
        </p:nvSpPr>
        <p:spPr>
          <a:xfrm>
            <a:off x="455023" y="319766"/>
            <a:ext cx="6828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</a:pPr>
            <a:r>
              <a:rPr lang="en-US" sz="3200"/>
              <a:t>1. 프로젝트 배경</a:t>
            </a:r>
            <a:endParaRPr sz="3200"/>
          </a:p>
        </p:txBody>
      </p:sp>
      <p:sp>
        <p:nvSpPr>
          <p:cNvPr id="196" name="Google Shape;196;p11"/>
          <p:cNvSpPr/>
          <p:nvPr/>
        </p:nvSpPr>
        <p:spPr>
          <a:xfrm>
            <a:off x="4392744" y="2230053"/>
            <a:ext cx="358500" cy="217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7E9EE"/>
          </a:solidFill>
          <a:ln cap="flat" cmpd="sng" w="9525">
            <a:solidFill>
              <a:srgbClr val="E7E9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4A86E8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2"/>
          <p:cNvSpPr txBox="1"/>
          <p:nvPr>
            <p:ph type="title"/>
          </p:nvPr>
        </p:nvSpPr>
        <p:spPr>
          <a:xfrm>
            <a:off x="455023" y="319766"/>
            <a:ext cx="6828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</a:pPr>
            <a:r>
              <a:rPr lang="en-US" sz="3200"/>
              <a:t>2. 프로젝트 목적</a:t>
            </a:r>
            <a:endParaRPr sz="3200"/>
          </a:p>
        </p:txBody>
      </p:sp>
      <p:sp>
        <p:nvSpPr>
          <p:cNvPr id="202" name="Google Shape;202;p12"/>
          <p:cNvSpPr/>
          <p:nvPr/>
        </p:nvSpPr>
        <p:spPr>
          <a:xfrm>
            <a:off x="3859650" y="1263300"/>
            <a:ext cx="4300800" cy="2616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1)  </a:t>
            </a:r>
            <a:r>
              <a:rPr lang="en-US">
                <a:solidFill>
                  <a:srgbClr val="FF0000"/>
                </a:solidFill>
              </a:rPr>
              <a:t>이미지 인식만으로</a:t>
            </a:r>
            <a:r>
              <a:rPr lang="en-US"/>
              <a:t> 분류 정보 습득 (편의성)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2)  재활용, 음식물, 대형 폐기물 </a:t>
            </a:r>
            <a:r>
              <a:rPr lang="en-US">
                <a:solidFill>
                  <a:srgbClr val="FF0000"/>
                </a:solidFill>
              </a:rPr>
              <a:t>통합적 정보</a:t>
            </a:r>
            <a:r>
              <a:rPr lang="en-US"/>
              <a:t> 제공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3)  재활용률을 높여 폐기되는 쓰레기량 감소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4)  현행 제도 변동시 즉각 반영</a:t>
            </a:r>
            <a:endParaRPr/>
          </a:p>
        </p:txBody>
      </p:sp>
      <p:pic>
        <p:nvPicPr>
          <p:cNvPr id="203" name="Google Shape;203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125" y="1505839"/>
            <a:ext cx="2661924" cy="2131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9493" y="1010987"/>
            <a:ext cx="2103726" cy="2103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8143" y="1754287"/>
            <a:ext cx="461688" cy="605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3"/>
          <p:cNvSpPr txBox="1"/>
          <p:nvPr>
            <p:ph type="title"/>
          </p:nvPr>
        </p:nvSpPr>
        <p:spPr>
          <a:xfrm>
            <a:off x="455023" y="319766"/>
            <a:ext cx="6828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</a:pPr>
            <a:r>
              <a:rPr lang="en-US" sz="3200"/>
              <a:t>3. 프로세스</a:t>
            </a:r>
            <a:endParaRPr sz="3200"/>
          </a:p>
        </p:txBody>
      </p:sp>
      <p:pic>
        <p:nvPicPr>
          <p:cNvPr id="211" name="Google Shape;21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00781" y="1455811"/>
            <a:ext cx="1690491" cy="124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3"/>
          <p:cNvSpPr/>
          <p:nvPr/>
        </p:nvSpPr>
        <p:spPr>
          <a:xfrm>
            <a:off x="5363281" y="1943687"/>
            <a:ext cx="432300" cy="266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7E9EE"/>
          </a:solidFill>
          <a:ln cap="flat" cmpd="sng" w="9525">
            <a:solidFill>
              <a:srgbClr val="E7E9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82681" y="1878362"/>
            <a:ext cx="402200" cy="436189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3"/>
          <p:cNvSpPr txBox="1"/>
          <p:nvPr/>
        </p:nvSpPr>
        <p:spPr>
          <a:xfrm>
            <a:off x="1851885" y="1178737"/>
            <a:ext cx="859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latin typeface="Calibri"/>
                <a:ea typeface="Calibri"/>
                <a:cs typeface="Calibri"/>
                <a:sym typeface="Calibri"/>
              </a:rPr>
              <a:t>이미지 촬영</a:t>
            </a:r>
            <a:endParaRPr b="1"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3"/>
          <p:cNvSpPr txBox="1"/>
          <p:nvPr/>
        </p:nvSpPr>
        <p:spPr>
          <a:xfrm>
            <a:off x="6098897" y="1140450"/>
            <a:ext cx="859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latin typeface="Calibri"/>
                <a:ea typeface="Calibri"/>
                <a:cs typeface="Calibri"/>
                <a:sym typeface="Calibri"/>
              </a:rPr>
              <a:t>폐기물 분류</a:t>
            </a:r>
            <a:endParaRPr b="1"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3"/>
          <p:cNvSpPr/>
          <p:nvPr/>
        </p:nvSpPr>
        <p:spPr>
          <a:xfrm rot="5400000">
            <a:off x="6275048" y="2883134"/>
            <a:ext cx="432600" cy="266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7E9EE"/>
          </a:solidFill>
          <a:ln cap="flat" cmpd="sng" w="9525">
            <a:solidFill>
              <a:srgbClr val="E7E9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13"/>
          <p:cNvPicPr preferRelativeResize="0"/>
          <p:nvPr/>
        </p:nvPicPr>
        <p:blipFill rotWithShape="1">
          <a:blip r:embed="rId7">
            <a:alphaModFix/>
          </a:blip>
          <a:srcRect b="16501" l="16501" r="16501" t="16501"/>
          <a:stretch/>
        </p:blipFill>
        <p:spPr>
          <a:xfrm>
            <a:off x="5858118" y="3418412"/>
            <a:ext cx="1266475" cy="101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3"/>
          <p:cNvSpPr txBox="1"/>
          <p:nvPr/>
        </p:nvSpPr>
        <p:spPr>
          <a:xfrm>
            <a:off x="6061756" y="3232625"/>
            <a:ext cx="859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latin typeface="Calibri"/>
                <a:ea typeface="Calibri"/>
                <a:cs typeface="Calibri"/>
                <a:sym typeface="Calibri"/>
              </a:rPr>
              <a:t>DB</a:t>
            </a:r>
            <a:endParaRPr b="1" sz="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3"/>
          <p:cNvSpPr/>
          <p:nvPr/>
        </p:nvSpPr>
        <p:spPr>
          <a:xfrm>
            <a:off x="3534481" y="1943687"/>
            <a:ext cx="432300" cy="266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7E9EE"/>
          </a:solidFill>
          <a:ln cap="flat" cmpd="sng" w="9525">
            <a:solidFill>
              <a:srgbClr val="E7E9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10017" y="1649922"/>
            <a:ext cx="859200" cy="807468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3"/>
          <p:cNvSpPr txBox="1"/>
          <p:nvPr/>
        </p:nvSpPr>
        <p:spPr>
          <a:xfrm>
            <a:off x="4160581" y="1102529"/>
            <a:ext cx="975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latin typeface="Calibri"/>
                <a:ea typeface="Calibri"/>
                <a:cs typeface="Calibri"/>
                <a:sym typeface="Calibri"/>
              </a:rPr>
              <a:t>웹사이트에</a:t>
            </a:r>
            <a:endParaRPr b="1" sz="9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latin typeface="Calibri"/>
                <a:ea typeface="Calibri"/>
                <a:cs typeface="Calibri"/>
                <a:sym typeface="Calibri"/>
              </a:rPr>
              <a:t>이미지 업로드</a:t>
            </a:r>
            <a:endParaRPr b="1"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"/>
          <p:cNvSpPr txBox="1"/>
          <p:nvPr>
            <p:ph type="title"/>
          </p:nvPr>
        </p:nvSpPr>
        <p:spPr>
          <a:xfrm>
            <a:off x="455023" y="319766"/>
            <a:ext cx="6828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</a:pPr>
            <a:r>
              <a:rPr lang="en-US" sz="3200"/>
              <a:t>4</a:t>
            </a:r>
            <a:r>
              <a:rPr lang="en-US" sz="3200"/>
              <a:t>. 활용 알고리즘</a:t>
            </a:r>
            <a:endParaRPr sz="3200"/>
          </a:p>
        </p:txBody>
      </p:sp>
      <p:pic>
        <p:nvPicPr>
          <p:cNvPr id="227" name="Google Shape;22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725" y="1177175"/>
            <a:ext cx="3904325" cy="3406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2300" y="2243975"/>
            <a:ext cx="1203200" cy="120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83750" y="2256900"/>
            <a:ext cx="1203200" cy="1162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2350" y="2282138"/>
            <a:ext cx="1133650" cy="1126866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14"/>
          <p:cNvSpPr/>
          <p:nvPr/>
        </p:nvSpPr>
        <p:spPr>
          <a:xfrm>
            <a:off x="6020975" y="2222800"/>
            <a:ext cx="2137800" cy="195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39125" y="3561575"/>
            <a:ext cx="1203200" cy="120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31825" y="3600075"/>
            <a:ext cx="1133650" cy="120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39124" y="932575"/>
            <a:ext cx="3549548" cy="116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4"/>
          <p:cNvSpPr/>
          <p:nvPr/>
        </p:nvSpPr>
        <p:spPr>
          <a:xfrm>
            <a:off x="4877300" y="874675"/>
            <a:ext cx="817500" cy="1959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4"/>
          <p:cNvSpPr/>
          <p:nvPr/>
        </p:nvSpPr>
        <p:spPr>
          <a:xfrm>
            <a:off x="7239500" y="874675"/>
            <a:ext cx="919200" cy="1959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4"/>
          <p:cNvSpPr/>
          <p:nvPr/>
        </p:nvSpPr>
        <p:spPr>
          <a:xfrm>
            <a:off x="4818763" y="2271425"/>
            <a:ext cx="817500" cy="1959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151023" y="3596148"/>
            <a:ext cx="1133650" cy="1186923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4"/>
          <p:cNvSpPr/>
          <p:nvPr/>
        </p:nvSpPr>
        <p:spPr>
          <a:xfrm>
            <a:off x="6248900" y="3541675"/>
            <a:ext cx="1851300" cy="1959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4"/>
          <p:cNvSpPr/>
          <p:nvPr/>
        </p:nvSpPr>
        <p:spPr>
          <a:xfrm>
            <a:off x="4877975" y="3518200"/>
            <a:ext cx="750600" cy="195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4"/>
          <p:cNvSpPr/>
          <p:nvPr/>
        </p:nvSpPr>
        <p:spPr>
          <a:xfrm>
            <a:off x="6020975" y="851200"/>
            <a:ext cx="919200" cy="195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5"/>
          <p:cNvSpPr txBox="1"/>
          <p:nvPr>
            <p:ph type="title"/>
          </p:nvPr>
        </p:nvSpPr>
        <p:spPr>
          <a:xfrm>
            <a:off x="455023" y="319766"/>
            <a:ext cx="6828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Calibri"/>
              <a:buNone/>
            </a:pPr>
            <a:r>
              <a:rPr lang="en-US" sz="3200"/>
              <a:t>4. </a:t>
            </a:r>
            <a:r>
              <a:rPr lang="en-US" sz="3200"/>
              <a:t>활용 알고리즘</a:t>
            </a:r>
            <a:endParaRPr sz="3200"/>
          </a:p>
        </p:txBody>
      </p:sp>
      <p:sp>
        <p:nvSpPr>
          <p:cNvPr id="247" name="Google Shape;247;p15"/>
          <p:cNvSpPr txBox="1"/>
          <p:nvPr/>
        </p:nvSpPr>
        <p:spPr>
          <a:xfrm>
            <a:off x="730400" y="1177175"/>
            <a:ext cx="132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fficient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8" name="Google Shape;2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875" y="1608275"/>
            <a:ext cx="5033876" cy="240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7701" y="1608266"/>
            <a:ext cx="3350299" cy="2458896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5"/>
          <p:cNvSpPr txBox="1"/>
          <p:nvPr/>
        </p:nvSpPr>
        <p:spPr>
          <a:xfrm>
            <a:off x="5517700" y="1177175"/>
            <a:ext cx="1325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MobileNet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985">
  <a:themeElements>
    <a:clrScheme name="Custom 14">
      <a:dk1>
        <a:srgbClr val="494C4F"/>
      </a:dk1>
      <a:lt1>
        <a:srgbClr val="FFFFFF"/>
      </a:lt1>
      <a:dk2>
        <a:srgbClr val="494C4F"/>
      </a:dk2>
      <a:lt2>
        <a:srgbClr val="F2F3F8"/>
      </a:lt2>
      <a:accent1>
        <a:srgbClr val="ED5463"/>
      </a:accent1>
      <a:accent2>
        <a:srgbClr val="FB6E52"/>
      </a:accent2>
      <a:accent3>
        <a:srgbClr val="FFCE54"/>
      </a:accent3>
      <a:accent4>
        <a:srgbClr val="A1D469"/>
      </a:accent4>
      <a:accent5>
        <a:srgbClr val="49CFAE"/>
      </a:accent5>
      <a:accent6>
        <a:srgbClr val="4FC1E9"/>
      </a:accent6>
      <a:hlink>
        <a:srgbClr val="4FC1E9"/>
      </a:hlink>
      <a:folHlink>
        <a:srgbClr val="49CFA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